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notesSlides/notesSlide1.xml" ContentType="application/vnd.openxmlformats-officedocument.presentationml.notesSlide+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notesSlides/notesSlide2.xml" ContentType="application/vnd.openxmlformats-officedocument.presentationml.notesSlide+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notesSlides/notesSlide3.xml" ContentType="application/vnd.openxmlformats-officedocument.presentationml.notesSlide+xml"/>
  <Override PartName="/ppt/tags/tag53.xml" ContentType="application/vnd.openxmlformats-officedocument.presentationml.tags+xml"/>
  <Override PartName="/ppt/tags/tag54.xml" ContentType="application/vnd.openxmlformats-officedocument.presentationml.tags+xml"/>
  <Override PartName="/ppt/notesSlides/notesSlide4.xml" ContentType="application/vnd.openxmlformats-officedocument.presentationml.notesSlide+xml"/>
  <Override PartName="/ppt/tags/tag55.xml" ContentType="application/vnd.openxmlformats-officedocument.presentationml.tags+xml"/>
  <Override PartName="/ppt/tags/tag56.xml" ContentType="application/vnd.openxmlformats-officedocument.presentationml.tags+xml"/>
  <Override PartName="/ppt/notesSlides/notesSlide5.xml" ContentType="application/vnd.openxmlformats-officedocument.presentationml.notesSlide+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notesSlides/notesSlide6.xml" ContentType="application/vnd.openxmlformats-officedocument.presentationml.notesSlide+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0"/>
  </p:notesMasterIdLst>
  <p:sldIdLst>
    <p:sldId id="256" r:id="rId2"/>
    <p:sldId id="257" r:id="rId3"/>
    <p:sldId id="259" r:id="rId4"/>
    <p:sldId id="260" r:id="rId5"/>
    <p:sldId id="262" r:id="rId6"/>
    <p:sldId id="266" r:id="rId7"/>
    <p:sldId id="263" r:id="rId8"/>
    <p:sldId id="264" r:id="rId9"/>
    <p:sldId id="268" r:id="rId10"/>
    <p:sldId id="261" r:id="rId11"/>
    <p:sldId id="270" r:id="rId12"/>
    <p:sldId id="271" r:id="rId13"/>
    <p:sldId id="273" r:id="rId14"/>
    <p:sldId id="274" r:id="rId15"/>
    <p:sldId id="275" r:id="rId16"/>
    <p:sldId id="276" r:id="rId17"/>
    <p:sldId id="277" r:id="rId18"/>
    <p:sldId id="278" r:id="rId19"/>
  </p:sldIdLst>
  <p:sldSz cx="9144000" cy="6858000" type="screen4x3"/>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15620"/>
    <p:restoredTop sz="94660"/>
  </p:normalViewPr>
  <p:slideViewPr>
    <p:cSldViewPr>
      <p:cViewPr varScale="1">
        <p:scale>
          <a:sx n="99" d="100"/>
          <a:sy n="99" d="100"/>
        </p:scale>
        <p:origin x="-240" y="-102"/>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notesViewPr>
    <p:cSldViewPr>
      <p:cViewPr varScale="1">
        <p:scale>
          <a:sx n="80" d="100"/>
          <a:sy n="80" d="100"/>
        </p:scale>
        <p:origin x="-1962" y="-78"/>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fr-CA"/>
          </a:p>
        </p:txBody>
      </p:sp>
      <p:sp>
        <p:nvSpPr>
          <p:cNvPr id="3" name="Espace réservé de la date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B4A7630A-0147-4952-B968-0A9A85BE61D6}" type="datetimeFigureOut">
              <a:rPr lang="fr-CA" smtClean="0"/>
              <a:t>2014-05-14</a:t>
            </a:fld>
            <a:endParaRPr lang="fr-CA"/>
          </a:p>
        </p:txBody>
      </p:sp>
      <p:sp>
        <p:nvSpPr>
          <p:cNvPr id="4" name="Espace réservé de l'image des diapositives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fr-CA"/>
          </a:p>
        </p:txBody>
      </p:sp>
      <p:sp>
        <p:nvSpPr>
          <p:cNvPr id="5" name="Espace réservé des commentaires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CA"/>
          </a:p>
        </p:txBody>
      </p:sp>
      <p:sp>
        <p:nvSpPr>
          <p:cNvPr id="6" name="Espace réservé du pied de page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fr-CA"/>
          </a:p>
        </p:txBody>
      </p:sp>
      <p:sp>
        <p:nvSpPr>
          <p:cNvPr id="7" name="Espace réservé du numéro de diapositive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27DD372-587B-4864-A24D-858B3ECA1C18}" type="slidenum">
              <a:rPr lang="fr-CA" smtClean="0"/>
              <a:t>‹N°›</a:t>
            </a:fld>
            <a:endParaRPr lang="fr-CA"/>
          </a:p>
        </p:txBody>
      </p:sp>
    </p:spTree>
    <p:extLst>
      <p:ext uri="{BB962C8B-B14F-4D97-AF65-F5344CB8AC3E}">
        <p14:creationId xmlns:p14="http://schemas.microsoft.com/office/powerpoint/2010/main" val="1046920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Slide Image Placeholder 1"/>
          <p:cNvSpPr>
            <a:spLocks noGrp="1" noRot="1" noChangeAspect="1" noTextEdit="1"/>
          </p:cNvSpPr>
          <p:nvPr>
            <p:ph type="sldImg"/>
          </p:nvPr>
        </p:nvSpPr>
        <p:spPr bwMode="auto">
          <a:noFill/>
          <a:ln>
            <a:solidFill>
              <a:srgbClr val="000000"/>
            </a:solidFill>
            <a:miter lim="800000"/>
            <a:headEnd/>
            <a:tailEnd/>
          </a:ln>
        </p:spPr>
      </p:sp>
      <p:sp>
        <p:nvSpPr>
          <p:cNvPr id="62467"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r>
              <a:rPr lang="fr-CA" smtClean="0"/>
              <a:t>- Préciser qu’on n’est pas (encore) en mesure d’évaluer l’impact car l’expérimentation n’est pas terminée</a:t>
            </a:r>
          </a:p>
        </p:txBody>
      </p:sp>
      <p:sp>
        <p:nvSpPr>
          <p:cNvPr id="4" name="Slide Number Placeholder 3"/>
          <p:cNvSpPr>
            <a:spLocks noGrp="1"/>
          </p:cNvSpPr>
          <p:nvPr>
            <p:ph type="sldNum" sz="quarter" idx="5"/>
          </p:nvPr>
        </p:nvSpPr>
        <p:spPr/>
        <p:txBody>
          <a:bodyPr/>
          <a:lstStyle/>
          <a:p>
            <a:pPr>
              <a:defRPr/>
            </a:pPr>
            <a:fld id="{5B6BD6EB-6F03-4FBE-BC79-ABCA03129D39}" type="slidenum">
              <a:rPr lang="fr-CA" smtClean="0"/>
              <a:pPr>
                <a:defRPr/>
              </a:pPr>
              <a:t>11</a:t>
            </a:fld>
            <a:endParaRPr lang="fr-CA"/>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Slide Image Placeholder 1"/>
          <p:cNvSpPr>
            <a:spLocks noGrp="1" noRot="1" noChangeAspect="1" noTextEdit="1"/>
          </p:cNvSpPr>
          <p:nvPr>
            <p:ph type="sldImg"/>
          </p:nvPr>
        </p:nvSpPr>
        <p:spPr bwMode="auto">
          <a:noFill/>
          <a:ln>
            <a:solidFill>
              <a:srgbClr val="000000"/>
            </a:solidFill>
            <a:miter lim="800000"/>
            <a:headEnd/>
            <a:tailEnd/>
          </a:ln>
        </p:spPr>
      </p:sp>
      <p:sp>
        <p:nvSpPr>
          <p:cNvPr id="64515"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38916"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A32D76C3-A6E6-43E6-AED7-C9C9D94247F9}" type="slidenum">
              <a:rPr lang="fr-CA" smtClean="0"/>
              <a:pPr fontAlgn="base">
                <a:spcBef>
                  <a:spcPct val="0"/>
                </a:spcBef>
                <a:spcAft>
                  <a:spcPct val="0"/>
                </a:spcAft>
                <a:defRPr/>
              </a:pPr>
              <a:t>12</a:t>
            </a:fld>
            <a:endParaRPr lang="fr-CA"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Slide Image Placeholder 1"/>
          <p:cNvSpPr>
            <a:spLocks noGrp="1" noRot="1" noChangeAspect="1" noTextEdit="1"/>
          </p:cNvSpPr>
          <p:nvPr>
            <p:ph type="sldImg"/>
          </p:nvPr>
        </p:nvSpPr>
        <p:spPr bwMode="auto">
          <a:noFill/>
          <a:ln>
            <a:solidFill>
              <a:srgbClr val="000000"/>
            </a:solidFill>
            <a:miter lim="800000"/>
            <a:headEnd/>
            <a:tailEnd/>
          </a:ln>
        </p:spPr>
      </p:sp>
      <p:sp>
        <p:nvSpPr>
          <p:cNvPr id="64515"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38916"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A32D76C3-A6E6-43E6-AED7-C9C9D94247F9}" type="slidenum">
              <a:rPr lang="fr-CA" smtClean="0"/>
              <a:pPr fontAlgn="base">
                <a:spcBef>
                  <a:spcPct val="0"/>
                </a:spcBef>
                <a:spcAft>
                  <a:spcPct val="0"/>
                </a:spcAft>
                <a:defRPr/>
              </a:pPr>
              <a:t>13</a:t>
            </a:fld>
            <a:endParaRPr lang="fr-CA"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Slide Image Placeholder 1"/>
          <p:cNvSpPr>
            <a:spLocks noGrp="1" noRot="1" noChangeAspect="1" noTextEdit="1"/>
          </p:cNvSpPr>
          <p:nvPr>
            <p:ph type="sldImg"/>
          </p:nvPr>
        </p:nvSpPr>
        <p:spPr bwMode="auto">
          <a:noFill/>
          <a:ln>
            <a:solidFill>
              <a:srgbClr val="000000"/>
            </a:solidFill>
            <a:miter lim="800000"/>
            <a:headEnd/>
            <a:tailEnd/>
          </a:ln>
        </p:spPr>
      </p:sp>
      <p:sp>
        <p:nvSpPr>
          <p:cNvPr id="66563"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fr-CA" smtClean="0"/>
          </a:p>
        </p:txBody>
      </p:sp>
      <p:sp>
        <p:nvSpPr>
          <p:cNvPr id="39940"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6A5ABBEF-EFEB-456E-AE8F-AA79C7CC19C0}" type="slidenum">
              <a:rPr lang="fr-CA" smtClean="0"/>
              <a:pPr fontAlgn="base">
                <a:spcBef>
                  <a:spcPct val="0"/>
                </a:spcBef>
                <a:spcAft>
                  <a:spcPct val="0"/>
                </a:spcAft>
                <a:defRPr/>
              </a:pPr>
              <a:t>14</a:t>
            </a:fld>
            <a:endParaRPr lang="fr-CA"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Slide Image Placeholder 1"/>
          <p:cNvSpPr>
            <a:spLocks noGrp="1" noRot="1" noChangeAspect="1" noTextEdit="1"/>
          </p:cNvSpPr>
          <p:nvPr>
            <p:ph type="sldImg"/>
          </p:nvPr>
        </p:nvSpPr>
        <p:spPr bwMode="auto">
          <a:noFill/>
          <a:ln>
            <a:solidFill>
              <a:srgbClr val="000000"/>
            </a:solidFill>
            <a:miter lim="800000"/>
            <a:headEnd/>
            <a:tailEnd/>
          </a:ln>
        </p:spPr>
      </p:sp>
      <p:sp>
        <p:nvSpPr>
          <p:cNvPr id="67587"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fr-CA" smtClean="0"/>
          </a:p>
        </p:txBody>
      </p:sp>
      <p:sp>
        <p:nvSpPr>
          <p:cNvPr id="39940"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3C3E93C7-8171-475D-B2CE-CA0D211E1210}" type="slidenum">
              <a:rPr lang="fr-CA" smtClean="0"/>
              <a:pPr fontAlgn="base">
                <a:spcBef>
                  <a:spcPct val="0"/>
                </a:spcBef>
                <a:spcAft>
                  <a:spcPct val="0"/>
                </a:spcAft>
                <a:defRPr/>
              </a:pPr>
              <a:t>15</a:t>
            </a:fld>
            <a:endParaRPr lang="fr-CA"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Slide Image Placeholder 1"/>
          <p:cNvSpPr>
            <a:spLocks noGrp="1" noRot="1" noChangeAspect="1" noTextEdit="1"/>
          </p:cNvSpPr>
          <p:nvPr>
            <p:ph type="sldImg"/>
          </p:nvPr>
        </p:nvSpPr>
        <p:spPr bwMode="auto">
          <a:noFill/>
          <a:ln>
            <a:solidFill>
              <a:srgbClr val="000000"/>
            </a:solidFill>
            <a:miter lim="800000"/>
            <a:headEnd/>
            <a:tailEnd/>
          </a:ln>
        </p:spPr>
      </p:sp>
      <p:sp>
        <p:nvSpPr>
          <p:cNvPr id="72707"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fr-CA" smtClean="0"/>
          </a:p>
        </p:txBody>
      </p:sp>
      <p:sp>
        <p:nvSpPr>
          <p:cNvPr id="4" name="Slide Number Placeholder 3"/>
          <p:cNvSpPr>
            <a:spLocks noGrp="1"/>
          </p:cNvSpPr>
          <p:nvPr>
            <p:ph type="sldNum" sz="quarter" idx="5"/>
          </p:nvPr>
        </p:nvSpPr>
        <p:spPr/>
        <p:txBody>
          <a:bodyPr/>
          <a:lstStyle/>
          <a:p>
            <a:pPr>
              <a:defRPr/>
            </a:pPr>
            <a:fld id="{7A5D0135-6231-43AF-9101-F4A4D7896881}" type="slidenum">
              <a:rPr lang="fr-CA" smtClean="0"/>
              <a:pPr>
                <a:defRPr/>
              </a:pPr>
              <a:t>16</a:t>
            </a:fld>
            <a:endParaRPr lang="fr-CA"/>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e de titre">
    <p:spTree>
      <p:nvGrpSpPr>
        <p:cNvPr id="1" name=""/>
        <p:cNvGrpSpPr/>
        <p:nvPr/>
      </p:nvGrpSpPr>
      <p:grpSpPr>
        <a:xfrm>
          <a:off x="0" y="0"/>
          <a:ext cx="0" cy="0"/>
          <a:chOff x="0" y="0"/>
          <a:chExt cx="0" cy="0"/>
        </a:xfrm>
      </p:grpSpPr>
      <p:grpSp>
        <p:nvGrpSpPr>
          <p:cNvPr id="43" name="Group 42"/>
          <p:cNvGrpSpPr/>
          <p:nvPr/>
        </p:nvGrpSpPr>
        <p:grpSpPr>
          <a:xfrm>
            <a:off x="-382404" y="0"/>
            <a:ext cx="9932332" cy="6858000"/>
            <a:chOff x="-382404" y="0"/>
            <a:chExt cx="9932332" cy="6858000"/>
          </a:xfrm>
        </p:grpSpPr>
        <p:grpSp>
          <p:nvGrpSpPr>
            <p:cNvPr id="44" name="Group 44"/>
            <p:cNvGrpSpPr/>
            <p:nvPr/>
          </p:nvGrpSpPr>
          <p:grpSpPr>
            <a:xfrm>
              <a:off x="0" y="0"/>
              <a:ext cx="9144000" cy="6858000"/>
              <a:chOff x="0" y="0"/>
              <a:chExt cx="9144000" cy="6858000"/>
            </a:xfrm>
          </p:grpSpPr>
          <p:grpSp>
            <p:nvGrpSpPr>
              <p:cNvPr id="70" name="Group 4"/>
              <p:cNvGrpSpPr/>
              <p:nvPr/>
            </p:nvGrpSpPr>
            <p:grpSpPr>
              <a:xfrm>
                <a:off x="0" y="0"/>
                <a:ext cx="2514600" cy="6858000"/>
                <a:chOff x="0" y="0"/>
                <a:chExt cx="2514600" cy="6858000"/>
              </a:xfrm>
            </p:grpSpPr>
            <p:sp>
              <p:nvSpPr>
                <p:cNvPr id="115" name="Rectangle 114"/>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6"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7"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1" name="Group 5"/>
              <p:cNvGrpSpPr/>
              <p:nvPr/>
            </p:nvGrpSpPr>
            <p:grpSpPr>
              <a:xfrm>
                <a:off x="422910" y="0"/>
                <a:ext cx="2514600" cy="6858000"/>
                <a:chOff x="0" y="0"/>
                <a:chExt cx="2514600" cy="6858000"/>
              </a:xfrm>
            </p:grpSpPr>
            <p:sp>
              <p:nvSpPr>
                <p:cNvPr id="85" name="Rectangle 84"/>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Rectangle 85"/>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4" name="Rectangle 11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3" name="Group 9"/>
              <p:cNvGrpSpPr/>
              <p:nvPr/>
            </p:nvGrpSpPr>
            <p:grpSpPr>
              <a:xfrm rot="10800000">
                <a:off x="6629400" y="0"/>
                <a:ext cx="2514600" cy="6858000"/>
                <a:chOff x="0" y="0"/>
                <a:chExt cx="2514600" cy="6858000"/>
              </a:xfrm>
            </p:grpSpPr>
            <p:sp>
              <p:nvSpPr>
                <p:cNvPr id="78" name="Rectangle 77"/>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Rectangle 78"/>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 name="Rectangle 80"/>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5" name="Rectangle 74"/>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Rectangle 75"/>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Rectangle 76"/>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5" name="Freeform 44"/>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8" name="Freeform 47"/>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Freeform 48"/>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1" name="Freeform 50"/>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2" name="Freeform 51"/>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3" name="Hexagon 52"/>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Hexagon 53"/>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Hexagon 54"/>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Hexagon 55"/>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Hexagon 56"/>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Freeform 57"/>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Hexagon 58"/>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Hexagon 59"/>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Hexagon 60"/>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Hexagon 61"/>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Hexagon 62"/>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Hexagon 63"/>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Hexagon 64"/>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Hexagon 65"/>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Hexagon 66"/>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Freeform 67"/>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Freeform 68"/>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6" name="Rectangle 45"/>
          <p:cNvSpPr/>
          <p:nvPr/>
        </p:nvSpPr>
        <p:spPr>
          <a:xfrm>
            <a:off x="4561242" y="-21511"/>
            <a:ext cx="3679116" cy="6271840"/>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Rectangle 46"/>
          <p:cNvSpPr/>
          <p:nvPr/>
        </p:nvSpPr>
        <p:spPr>
          <a:xfrm>
            <a:off x="4649096" y="-21511"/>
            <a:ext cx="3505200" cy="231288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4733365" y="2708476"/>
            <a:ext cx="3313355" cy="1702160"/>
          </a:xfrm>
        </p:spPr>
        <p:txBody>
          <a:bodyPr>
            <a:normAutofit/>
          </a:bodyPr>
          <a:lstStyle>
            <a:lvl1pPr>
              <a:defRPr sz="3600"/>
            </a:lvl1pPr>
          </a:lstStyle>
          <a:p>
            <a:r>
              <a:rPr lang="fr-FR" smtClean="0"/>
              <a:t>Modifiez le style du titre</a:t>
            </a:r>
            <a:endParaRPr lang="en-US" dirty="0"/>
          </a:p>
        </p:txBody>
      </p:sp>
      <p:sp>
        <p:nvSpPr>
          <p:cNvPr id="3" name="Subtitle 2"/>
          <p:cNvSpPr>
            <a:spLocks noGrp="1"/>
          </p:cNvSpPr>
          <p:nvPr>
            <p:ph type="subTitle" idx="1"/>
          </p:nvPr>
        </p:nvSpPr>
        <p:spPr>
          <a:xfrm>
            <a:off x="4733365" y="4421080"/>
            <a:ext cx="3309803" cy="1260629"/>
          </a:xfrm>
        </p:spPr>
        <p:txBody>
          <a:bodyPr>
            <a:normAutofit/>
          </a:bodyPr>
          <a:lstStyle>
            <a:lvl1pPr marL="0" indent="0" algn="l">
              <a:buNone/>
              <a:defRPr sz="1800">
                <a:solidFill>
                  <a:srgbClr val="42424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smtClean="0"/>
              <a:t>Modifiez le style des sous-titres du masque</a:t>
            </a:r>
            <a:endParaRPr lang="en-US" dirty="0"/>
          </a:p>
        </p:txBody>
      </p:sp>
      <p:sp>
        <p:nvSpPr>
          <p:cNvPr id="4" name="Date Placeholder 3"/>
          <p:cNvSpPr>
            <a:spLocks noGrp="1"/>
          </p:cNvSpPr>
          <p:nvPr>
            <p:ph type="dt" sz="half" idx="10"/>
          </p:nvPr>
        </p:nvSpPr>
        <p:spPr>
          <a:xfrm>
            <a:off x="4738744" y="1516828"/>
            <a:ext cx="2133600" cy="750981"/>
          </a:xfrm>
        </p:spPr>
        <p:txBody>
          <a:bodyPr anchor="b"/>
          <a:lstStyle>
            <a:lvl1pPr algn="l">
              <a:defRPr sz="2400"/>
            </a:lvl1pPr>
          </a:lstStyle>
          <a:p>
            <a:fld id="{87194924-129F-478F-BFEA-9E1D64045D51}" type="datetimeFigureOut">
              <a:rPr lang="fr-CA" smtClean="0"/>
              <a:t>2014-05-14</a:t>
            </a:fld>
            <a:endParaRPr lang="fr-CA"/>
          </a:p>
        </p:txBody>
      </p:sp>
      <p:sp>
        <p:nvSpPr>
          <p:cNvPr id="50" name="Rectangle 49"/>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Footer Placeholder 4"/>
          <p:cNvSpPr>
            <a:spLocks noGrp="1"/>
          </p:cNvSpPr>
          <p:nvPr>
            <p:ph type="ftr" sz="quarter" idx="11"/>
          </p:nvPr>
        </p:nvSpPr>
        <p:spPr>
          <a:xfrm>
            <a:off x="5303520" y="5719966"/>
            <a:ext cx="2831592" cy="365125"/>
          </a:xfrm>
        </p:spPr>
        <p:txBody>
          <a:bodyPr>
            <a:normAutofit/>
          </a:bodyPr>
          <a:lstStyle>
            <a:lvl1pPr>
              <a:defRPr>
                <a:solidFill>
                  <a:schemeClr val="accent1"/>
                </a:solidFill>
              </a:defRPr>
            </a:lvl1pPr>
          </a:lstStyle>
          <a:p>
            <a:endParaRPr lang="fr-CA"/>
          </a:p>
        </p:txBody>
      </p:sp>
      <p:sp>
        <p:nvSpPr>
          <p:cNvPr id="6" name="Slide Number Placeholder 5"/>
          <p:cNvSpPr>
            <a:spLocks noGrp="1"/>
          </p:cNvSpPr>
          <p:nvPr>
            <p:ph type="sldNum" sz="quarter" idx="12"/>
          </p:nvPr>
        </p:nvSpPr>
        <p:spPr>
          <a:xfrm>
            <a:off x="4649096" y="5719966"/>
            <a:ext cx="643666" cy="365125"/>
          </a:xfrm>
        </p:spPr>
        <p:txBody>
          <a:bodyPr/>
          <a:lstStyle>
            <a:lvl1pPr>
              <a:defRPr>
                <a:solidFill>
                  <a:schemeClr val="accent1"/>
                </a:solidFill>
              </a:defRPr>
            </a:lvl1pPr>
          </a:lstStyle>
          <a:p>
            <a:fld id="{6AEC1D07-A8E0-44D3-A70C-1B05F5DEAB77}" type="slidenum">
              <a:rPr lang="fr-CA" smtClean="0"/>
              <a:t>‹N°›</a:t>
            </a:fld>
            <a:endParaRPr lang="fr-CA"/>
          </a:p>
        </p:txBody>
      </p:sp>
      <p:sp>
        <p:nvSpPr>
          <p:cNvPr id="89" name="Rectangle 88"/>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nchor="t" anchorCtr="0"/>
          <a:lstStyle/>
          <a:p>
            <a:r>
              <a:rPr lang="fr-FR" dirty="0" smtClean="0"/>
              <a:t>Modifiez le style du titre</a:t>
            </a:r>
            <a:endParaRPr lang="en-US" dirty="0"/>
          </a:p>
        </p:txBody>
      </p:sp>
      <p:sp>
        <p:nvSpPr>
          <p:cNvPr id="3" name="Content Placeholder 2"/>
          <p:cNvSpPr>
            <a:spLocks noGrp="1"/>
          </p:cNvSpPr>
          <p:nvPr>
            <p:ph idx="1"/>
          </p:nvPr>
        </p:nvSpPr>
        <p:spPr>
          <a:xfrm>
            <a:off x="1043492" y="2323652"/>
            <a:ext cx="6777317" cy="3913660"/>
          </a:xfrm>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Date Placeholder 3"/>
          <p:cNvSpPr>
            <a:spLocks noGrp="1"/>
          </p:cNvSpPr>
          <p:nvPr>
            <p:ph type="dt" sz="half" idx="10"/>
          </p:nvPr>
        </p:nvSpPr>
        <p:spPr/>
        <p:txBody>
          <a:bodyPr/>
          <a:lstStyle/>
          <a:p>
            <a:fld id="{87194924-129F-478F-BFEA-9E1D64045D51}" type="datetimeFigureOut">
              <a:rPr lang="fr-CA" smtClean="0"/>
              <a:t>2014-05-14</a:t>
            </a:fld>
            <a:endParaRPr lang="fr-CA"/>
          </a:p>
        </p:txBody>
      </p:sp>
      <p:sp>
        <p:nvSpPr>
          <p:cNvPr id="5" name="Footer Placeholder 4"/>
          <p:cNvSpPr>
            <a:spLocks noGrp="1"/>
          </p:cNvSpPr>
          <p:nvPr>
            <p:ph type="ftr" sz="quarter" idx="11"/>
          </p:nvPr>
        </p:nvSpPr>
        <p:spPr/>
        <p:txBody>
          <a:bodyPr/>
          <a:lstStyle/>
          <a:p>
            <a:endParaRPr lang="fr-CA"/>
          </a:p>
        </p:txBody>
      </p:sp>
      <p:sp>
        <p:nvSpPr>
          <p:cNvPr id="6" name="Slide Number Placeholder 5"/>
          <p:cNvSpPr>
            <a:spLocks noGrp="1"/>
          </p:cNvSpPr>
          <p:nvPr>
            <p:ph type="sldNum" sz="quarter" idx="12"/>
          </p:nvPr>
        </p:nvSpPr>
        <p:spPr/>
        <p:txBody>
          <a:bodyPr/>
          <a:lstStyle/>
          <a:p>
            <a:fld id="{6AEC1D07-A8E0-44D3-A70C-1B05F5DEAB77}" type="slidenum">
              <a:rPr lang="fr-CA" smtClean="0"/>
              <a:t>‹N°›</a:t>
            </a:fld>
            <a:endParaRPr lang="fr-CA"/>
          </a:p>
        </p:txBody>
      </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le 1"/>
          <p:cNvSpPr>
            <a:spLocks noGrp="1"/>
          </p:cNvSpPr>
          <p:nvPr>
            <p:ph type="title"/>
          </p:nvPr>
        </p:nvSpPr>
        <p:spPr>
          <a:xfrm>
            <a:off x="1258645" y="2900829"/>
            <a:ext cx="6637468" cy="1362075"/>
          </a:xfrm>
        </p:spPr>
        <p:txBody>
          <a:bodyPr anchor="b"/>
          <a:lstStyle>
            <a:lvl1pPr algn="l">
              <a:defRPr sz="4000" b="0" cap="none" baseline="0"/>
            </a:lvl1pPr>
          </a:lstStyle>
          <a:p>
            <a:r>
              <a:rPr lang="fr-FR" smtClean="0"/>
              <a:t>Modifiez le style du titre</a:t>
            </a:r>
            <a:endParaRPr lang="en-US" dirty="0"/>
          </a:p>
        </p:txBody>
      </p:sp>
      <p:sp>
        <p:nvSpPr>
          <p:cNvPr id="3" name="Text Placeholder 2"/>
          <p:cNvSpPr>
            <a:spLocks noGrp="1"/>
          </p:cNvSpPr>
          <p:nvPr>
            <p:ph type="body" idx="1"/>
          </p:nvPr>
        </p:nvSpPr>
        <p:spPr>
          <a:xfrm>
            <a:off x="1258645" y="4267200"/>
            <a:ext cx="6637467" cy="1520413"/>
          </a:xfrm>
        </p:spPr>
        <p:txBody>
          <a:bodyPr anchor="t"/>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Modifiez les styles du texte du masque</a:t>
            </a:r>
          </a:p>
        </p:txBody>
      </p:sp>
      <p:sp>
        <p:nvSpPr>
          <p:cNvPr id="4" name="Date Placeholder 3"/>
          <p:cNvSpPr>
            <a:spLocks noGrp="1"/>
          </p:cNvSpPr>
          <p:nvPr>
            <p:ph type="dt" sz="half" idx="10"/>
          </p:nvPr>
        </p:nvSpPr>
        <p:spPr/>
        <p:txBody>
          <a:bodyPr/>
          <a:lstStyle/>
          <a:p>
            <a:fld id="{87194924-129F-478F-BFEA-9E1D64045D51}" type="datetimeFigureOut">
              <a:rPr lang="fr-CA" smtClean="0"/>
              <a:t>2014-05-14</a:t>
            </a:fld>
            <a:endParaRPr lang="fr-CA"/>
          </a:p>
        </p:txBody>
      </p:sp>
      <p:sp>
        <p:nvSpPr>
          <p:cNvPr id="5" name="Footer Placeholder 4"/>
          <p:cNvSpPr>
            <a:spLocks noGrp="1"/>
          </p:cNvSpPr>
          <p:nvPr>
            <p:ph type="ftr" sz="quarter" idx="11"/>
          </p:nvPr>
        </p:nvSpPr>
        <p:spPr/>
        <p:txBody>
          <a:bodyPr/>
          <a:lstStyle/>
          <a:p>
            <a:endParaRPr lang="fr-CA"/>
          </a:p>
        </p:txBody>
      </p:sp>
      <p:sp>
        <p:nvSpPr>
          <p:cNvPr id="6" name="Slide Number Placeholder 5"/>
          <p:cNvSpPr>
            <a:spLocks noGrp="1"/>
          </p:cNvSpPr>
          <p:nvPr>
            <p:ph type="sldNum" sz="quarter" idx="12"/>
          </p:nvPr>
        </p:nvSpPr>
        <p:spPr/>
        <p:txBody>
          <a:bodyPr/>
          <a:lstStyle/>
          <a:p>
            <a:fld id="{6AEC1D07-A8E0-44D3-A70C-1B05F5DEAB77}" type="slidenum">
              <a:rPr lang="fr-CA" smtClean="0"/>
              <a:t>‹N°›</a:t>
            </a:fld>
            <a:endParaRPr lang="fr-CA"/>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mtClean="0"/>
              <a:t>Modifiez le style du titre</a:t>
            </a:r>
            <a:endParaRPr lang="en-US"/>
          </a:p>
        </p:txBody>
      </p:sp>
      <p:sp>
        <p:nvSpPr>
          <p:cNvPr id="5" name="Date Placeholder 4"/>
          <p:cNvSpPr>
            <a:spLocks noGrp="1"/>
          </p:cNvSpPr>
          <p:nvPr>
            <p:ph type="dt" sz="half" idx="10"/>
          </p:nvPr>
        </p:nvSpPr>
        <p:spPr/>
        <p:txBody>
          <a:bodyPr/>
          <a:lstStyle/>
          <a:p>
            <a:fld id="{87194924-129F-478F-BFEA-9E1D64045D51}" type="datetimeFigureOut">
              <a:rPr lang="fr-CA" smtClean="0"/>
              <a:t>2014-05-14</a:t>
            </a:fld>
            <a:endParaRPr lang="fr-CA"/>
          </a:p>
        </p:txBody>
      </p:sp>
      <p:sp>
        <p:nvSpPr>
          <p:cNvPr id="6" name="Footer Placeholder 5"/>
          <p:cNvSpPr>
            <a:spLocks noGrp="1"/>
          </p:cNvSpPr>
          <p:nvPr>
            <p:ph type="ftr" sz="quarter" idx="11"/>
          </p:nvPr>
        </p:nvSpPr>
        <p:spPr/>
        <p:txBody>
          <a:bodyPr/>
          <a:lstStyle/>
          <a:p>
            <a:endParaRPr lang="fr-CA"/>
          </a:p>
        </p:txBody>
      </p:sp>
      <p:sp>
        <p:nvSpPr>
          <p:cNvPr id="7" name="Slide Number Placeholder 6"/>
          <p:cNvSpPr>
            <a:spLocks noGrp="1"/>
          </p:cNvSpPr>
          <p:nvPr>
            <p:ph type="sldNum" sz="quarter" idx="12"/>
          </p:nvPr>
        </p:nvSpPr>
        <p:spPr/>
        <p:txBody>
          <a:bodyPr/>
          <a:lstStyle/>
          <a:p>
            <a:fld id="{6AEC1D07-A8E0-44D3-A70C-1B05F5DEAB77}" type="slidenum">
              <a:rPr lang="fr-CA" smtClean="0"/>
              <a:t>‹N°›</a:t>
            </a:fld>
            <a:endParaRPr lang="fr-CA"/>
          </a:p>
        </p:txBody>
      </p:sp>
      <p:sp>
        <p:nvSpPr>
          <p:cNvPr id="9" name="Content Placeholder 8"/>
          <p:cNvSpPr>
            <a:spLocks noGrp="1"/>
          </p:cNvSpPr>
          <p:nvPr>
            <p:ph sz="quarter" idx="13"/>
          </p:nvPr>
        </p:nvSpPr>
        <p:spPr>
          <a:xfrm>
            <a:off x="1042416" y="2313432"/>
            <a:ext cx="3419856" cy="3493008"/>
          </a:xfrm>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11" name="Content Placeholder 10"/>
          <p:cNvSpPr>
            <a:spLocks noGrp="1"/>
          </p:cNvSpPr>
          <p:nvPr>
            <p:ph sz="quarter" idx="14"/>
          </p:nvPr>
        </p:nvSpPr>
        <p:spPr>
          <a:xfrm>
            <a:off x="4645152" y="2313431"/>
            <a:ext cx="3419856" cy="3493008"/>
          </a:xfrm>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fr-FR" smtClean="0"/>
              <a:t>Modifiez le style du titre</a:t>
            </a:r>
            <a:endParaRPr lang="en-US"/>
          </a:p>
        </p:txBody>
      </p:sp>
      <p:sp>
        <p:nvSpPr>
          <p:cNvPr id="3" name="Text Placeholder 2"/>
          <p:cNvSpPr>
            <a:spLocks noGrp="1"/>
          </p:cNvSpPr>
          <p:nvPr>
            <p:ph type="body" idx="1"/>
          </p:nvPr>
        </p:nvSpPr>
        <p:spPr>
          <a:xfrm>
            <a:off x="1412111" y="2316009"/>
            <a:ext cx="3057148" cy="639762"/>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Modifiez les styles du texte du masque</a:t>
            </a:r>
          </a:p>
        </p:txBody>
      </p:sp>
      <p:sp>
        <p:nvSpPr>
          <p:cNvPr id="4" name="Content Placeholder 3"/>
          <p:cNvSpPr>
            <a:spLocks noGrp="1"/>
          </p:cNvSpPr>
          <p:nvPr>
            <p:ph sz="half" idx="2"/>
          </p:nvPr>
        </p:nvSpPr>
        <p:spPr>
          <a:xfrm>
            <a:off x="1041721" y="2974694"/>
            <a:ext cx="3419856" cy="2835797"/>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5" name="Text Placeholder 4"/>
          <p:cNvSpPr>
            <a:spLocks noGrp="1"/>
          </p:cNvSpPr>
          <p:nvPr>
            <p:ph type="body" sz="quarter" idx="3"/>
          </p:nvPr>
        </p:nvSpPr>
        <p:spPr>
          <a:xfrm>
            <a:off x="5011837" y="2316010"/>
            <a:ext cx="3055717" cy="639762"/>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Modifiez les styles du texte du masque</a:t>
            </a:r>
          </a:p>
        </p:txBody>
      </p:sp>
      <p:sp>
        <p:nvSpPr>
          <p:cNvPr id="6" name="Content Placeholder 5"/>
          <p:cNvSpPr>
            <a:spLocks noGrp="1"/>
          </p:cNvSpPr>
          <p:nvPr>
            <p:ph sz="quarter" idx="4"/>
          </p:nvPr>
        </p:nvSpPr>
        <p:spPr>
          <a:xfrm>
            <a:off x="4645152" y="2974694"/>
            <a:ext cx="3419856" cy="2835797"/>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7" name="Date Placeholder 6"/>
          <p:cNvSpPr>
            <a:spLocks noGrp="1"/>
          </p:cNvSpPr>
          <p:nvPr>
            <p:ph type="dt" sz="half" idx="10"/>
          </p:nvPr>
        </p:nvSpPr>
        <p:spPr/>
        <p:txBody>
          <a:bodyPr/>
          <a:lstStyle/>
          <a:p>
            <a:fld id="{87194924-129F-478F-BFEA-9E1D64045D51}" type="datetimeFigureOut">
              <a:rPr lang="fr-CA" smtClean="0"/>
              <a:t>2014-05-14</a:t>
            </a:fld>
            <a:endParaRPr lang="fr-CA"/>
          </a:p>
        </p:txBody>
      </p:sp>
      <p:sp>
        <p:nvSpPr>
          <p:cNvPr id="8" name="Footer Placeholder 7"/>
          <p:cNvSpPr>
            <a:spLocks noGrp="1"/>
          </p:cNvSpPr>
          <p:nvPr>
            <p:ph type="ftr" sz="quarter" idx="11"/>
          </p:nvPr>
        </p:nvSpPr>
        <p:spPr/>
        <p:txBody>
          <a:bodyPr/>
          <a:lstStyle/>
          <a:p>
            <a:endParaRPr lang="fr-CA"/>
          </a:p>
        </p:txBody>
      </p:sp>
      <p:sp>
        <p:nvSpPr>
          <p:cNvPr id="9" name="Slide Number Placeholder 8"/>
          <p:cNvSpPr>
            <a:spLocks noGrp="1"/>
          </p:cNvSpPr>
          <p:nvPr>
            <p:ph type="sldNum" sz="quarter" idx="12"/>
          </p:nvPr>
        </p:nvSpPr>
        <p:spPr/>
        <p:txBody>
          <a:bodyPr/>
          <a:lstStyle/>
          <a:p>
            <a:fld id="{6AEC1D07-A8E0-44D3-A70C-1B05F5DEAB77}" type="slidenum">
              <a:rPr lang="fr-CA" smtClean="0"/>
              <a:t>‹N°›</a:t>
            </a:fld>
            <a:endParaRPr lang="fr-CA"/>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mtClean="0"/>
              <a:t>Modifiez le style du titre</a:t>
            </a:r>
            <a:endParaRPr lang="en-US"/>
          </a:p>
        </p:txBody>
      </p:sp>
      <p:sp>
        <p:nvSpPr>
          <p:cNvPr id="3" name="Date Placeholder 2"/>
          <p:cNvSpPr>
            <a:spLocks noGrp="1"/>
          </p:cNvSpPr>
          <p:nvPr>
            <p:ph type="dt" sz="half" idx="10"/>
          </p:nvPr>
        </p:nvSpPr>
        <p:spPr/>
        <p:txBody>
          <a:bodyPr/>
          <a:lstStyle/>
          <a:p>
            <a:fld id="{87194924-129F-478F-BFEA-9E1D64045D51}" type="datetimeFigureOut">
              <a:rPr lang="fr-CA" smtClean="0"/>
              <a:t>2014-05-14</a:t>
            </a:fld>
            <a:endParaRPr lang="fr-CA"/>
          </a:p>
        </p:txBody>
      </p:sp>
      <p:sp>
        <p:nvSpPr>
          <p:cNvPr id="4" name="Footer Placeholder 3"/>
          <p:cNvSpPr>
            <a:spLocks noGrp="1"/>
          </p:cNvSpPr>
          <p:nvPr>
            <p:ph type="ftr" sz="quarter" idx="11"/>
          </p:nvPr>
        </p:nvSpPr>
        <p:spPr/>
        <p:txBody>
          <a:bodyPr/>
          <a:lstStyle/>
          <a:p>
            <a:endParaRPr lang="fr-CA"/>
          </a:p>
        </p:txBody>
      </p:sp>
      <p:sp>
        <p:nvSpPr>
          <p:cNvPr id="5" name="Slide Number Placeholder 4"/>
          <p:cNvSpPr>
            <a:spLocks noGrp="1"/>
          </p:cNvSpPr>
          <p:nvPr>
            <p:ph type="sldNum" sz="quarter" idx="12"/>
          </p:nvPr>
        </p:nvSpPr>
        <p:spPr/>
        <p:txBody>
          <a:bodyPr/>
          <a:lstStyle/>
          <a:p>
            <a:fld id="{6AEC1D07-A8E0-44D3-A70C-1B05F5DEAB77}" type="slidenum">
              <a:rPr lang="fr-CA" smtClean="0"/>
              <a:t>‹N°›</a:t>
            </a:fld>
            <a:endParaRPr lang="fr-C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7194924-129F-478F-BFEA-9E1D64045D51}" type="datetimeFigureOut">
              <a:rPr lang="fr-CA" smtClean="0"/>
              <a:t>2014-05-14</a:t>
            </a:fld>
            <a:endParaRPr lang="fr-CA"/>
          </a:p>
        </p:txBody>
      </p:sp>
      <p:sp>
        <p:nvSpPr>
          <p:cNvPr id="3" name="Footer Placeholder 2"/>
          <p:cNvSpPr>
            <a:spLocks noGrp="1"/>
          </p:cNvSpPr>
          <p:nvPr>
            <p:ph type="ftr" sz="quarter" idx="11"/>
          </p:nvPr>
        </p:nvSpPr>
        <p:spPr/>
        <p:txBody>
          <a:bodyPr/>
          <a:lstStyle/>
          <a:p>
            <a:endParaRPr lang="fr-CA"/>
          </a:p>
        </p:txBody>
      </p:sp>
      <p:sp>
        <p:nvSpPr>
          <p:cNvPr id="4" name="Slide Number Placeholder 3"/>
          <p:cNvSpPr>
            <a:spLocks noGrp="1"/>
          </p:cNvSpPr>
          <p:nvPr>
            <p:ph type="sldNum" sz="quarter" idx="12"/>
          </p:nvPr>
        </p:nvSpPr>
        <p:spPr/>
        <p:txBody>
          <a:bodyPr/>
          <a:lstStyle/>
          <a:p>
            <a:fld id="{6AEC1D07-A8E0-44D3-A70C-1B05F5DEAB77}" type="slidenum">
              <a:rPr lang="fr-CA" smtClean="0"/>
              <a:t>‹N°›</a:t>
            </a:fld>
            <a:endParaRPr lang="fr-C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u avec légende">
    <p:spTree>
      <p:nvGrpSpPr>
        <p:cNvPr id="1" name=""/>
        <p:cNvGrpSpPr/>
        <p:nvPr/>
      </p:nvGrpSpPr>
      <p:grpSpPr>
        <a:xfrm>
          <a:off x="0" y="0"/>
          <a:ext cx="0" cy="0"/>
          <a:chOff x="0" y="0"/>
          <a:chExt cx="0" cy="0"/>
        </a:xfrm>
      </p:grpSpPr>
      <p:grpSp>
        <p:nvGrpSpPr>
          <p:cNvPr id="44" name="Group 43"/>
          <p:cNvGrpSpPr/>
          <p:nvPr/>
        </p:nvGrpSpPr>
        <p:grpSpPr>
          <a:xfrm>
            <a:off x="-382404" y="0"/>
            <a:ext cx="9932332" cy="6858000"/>
            <a:chOff x="-382404" y="0"/>
            <a:chExt cx="9932332" cy="6858000"/>
          </a:xfrm>
        </p:grpSpPr>
        <p:grpSp>
          <p:nvGrpSpPr>
            <p:cNvPr id="45" name="Group 44"/>
            <p:cNvGrpSpPr/>
            <p:nvPr/>
          </p:nvGrpSpPr>
          <p:grpSpPr>
            <a:xfrm>
              <a:off x="0" y="0"/>
              <a:ext cx="9144000" cy="6858000"/>
              <a:chOff x="0" y="0"/>
              <a:chExt cx="9144000" cy="6858000"/>
            </a:xfrm>
          </p:grpSpPr>
          <p:grpSp>
            <p:nvGrpSpPr>
              <p:cNvPr id="72" name="Group 4"/>
              <p:cNvGrpSpPr/>
              <p:nvPr/>
            </p:nvGrpSpPr>
            <p:grpSpPr>
              <a:xfrm>
                <a:off x="0" y="0"/>
                <a:ext cx="2514600" cy="6858000"/>
                <a:chOff x="0" y="0"/>
                <a:chExt cx="2514600" cy="6858000"/>
              </a:xfrm>
            </p:grpSpPr>
            <p:sp>
              <p:nvSpPr>
                <p:cNvPr id="84" name="Rectangle 83"/>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3" name="Group 5"/>
              <p:cNvGrpSpPr/>
              <p:nvPr/>
            </p:nvGrpSpPr>
            <p:grpSpPr>
              <a:xfrm>
                <a:off x="422910" y="0"/>
                <a:ext cx="2514600" cy="6858000"/>
                <a:chOff x="0" y="0"/>
                <a:chExt cx="2514600" cy="6858000"/>
              </a:xfrm>
            </p:grpSpPr>
            <p:sp>
              <p:nvSpPr>
                <p:cNvPr id="81" name="Rectangle 80"/>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 name="Rectangle 81"/>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 name="Rectangle 82"/>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4" name="Group 9"/>
              <p:cNvGrpSpPr/>
              <p:nvPr/>
            </p:nvGrpSpPr>
            <p:grpSpPr>
              <a:xfrm rot="10800000">
                <a:off x="6629400" y="0"/>
                <a:ext cx="2514600" cy="6858000"/>
                <a:chOff x="0" y="0"/>
                <a:chExt cx="2514600" cy="6858000"/>
              </a:xfrm>
            </p:grpSpPr>
            <p:sp>
              <p:nvSpPr>
                <p:cNvPr id="78" name="Rectangle 77"/>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Rectangle 78"/>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 name="Rectangle 79"/>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5" name="Rectangle 74"/>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Rectangle 75"/>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Rectangle 76"/>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7" name="Freeform 46"/>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8" name="Freeform 47"/>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Freeform 48"/>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0" name="Freeform 49"/>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1" name="Freeform 50"/>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2" name="Hexagon 51"/>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Hexagon 52"/>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Hexagon 53"/>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Hexagon 54"/>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Hexagon 55"/>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Freeform 58"/>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Hexagon 59"/>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Hexagon 61"/>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Hexagon 62"/>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Hexagon 63"/>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Hexagon 64"/>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Hexagon 65"/>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Hexagon 66"/>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Hexagon 67"/>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Hexagon 68"/>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Freeform 69"/>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Freeform 70"/>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6" name="Rectangle 45"/>
          <p:cNvSpPr/>
          <p:nvPr/>
        </p:nvSpPr>
        <p:spPr>
          <a:xfrm>
            <a:off x="4561242" y="-21511"/>
            <a:ext cx="3679116" cy="6271840"/>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Rectangle 56"/>
          <p:cNvSpPr/>
          <p:nvPr/>
        </p:nvSpPr>
        <p:spPr>
          <a:xfrm>
            <a:off x="4649096" y="-21510"/>
            <a:ext cx="3505200" cy="6239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Date Placeholder 4"/>
          <p:cNvSpPr>
            <a:spLocks noGrp="1"/>
          </p:cNvSpPr>
          <p:nvPr>
            <p:ph type="dt" sz="half" idx="10"/>
          </p:nvPr>
        </p:nvSpPr>
        <p:spPr/>
        <p:txBody>
          <a:bodyPr/>
          <a:lstStyle/>
          <a:p>
            <a:fld id="{87194924-129F-478F-BFEA-9E1D64045D51}" type="datetimeFigureOut">
              <a:rPr lang="fr-CA" smtClean="0"/>
              <a:t>2014-05-14</a:t>
            </a:fld>
            <a:endParaRPr lang="fr-CA"/>
          </a:p>
        </p:txBody>
      </p:sp>
      <p:sp>
        <p:nvSpPr>
          <p:cNvPr id="7" name="Slide Number Placeholder 6"/>
          <p:cNvSpPr>
            <a:spLocks noGrp="1"/>
          </p:cNvSpPr>
          <p:nvPr>
            <p:ph type="sldNum" sz="quarter" idx="12"/>
          </p:nvPr>
        </p:nvSpPr>
        <p:spPr/>
        <p:txBody>
          <a:bodyPr/>
          <a:lstStyle/>
          <a:p>
            <a:fld id="{6AEC1D07-A8E0-44D3-A70C-1B05F5DEAB77}" type="slidenum">
              <a:rPr lang="fr-CA" smtClean="0"/>
              <a:t>‹N°›</a:t>
            </a:fld>
            <a:endParaRPr lang="fr-CA"/>
          </a:p>
        </p:txBody>
      </p:sp>
      <p:sp>
        <p:nvSpPr>
          <p:cNvPr id="58" name="Rectangle 57"/>
          <p:cNvSpPr/>
          <p:nvPr/>
        </p:nvSpPr>
        <p:spPr>
          <a:xfrm>
            <a:off x="905571" y="601883"/>
            <a:ext cx="3562257" cy="5648445"/>
          </a:xfrm>
          <a:prstGeom prst="rect">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1145894" y="856527"/>
            <a:ext cx="3090440" cy="5150734"/>
          </a:xfrm>
        </p:spPr>
        <p:txBody>
          <a:bodyPr/>
          <a:lstStyle>
            <a:lvl1pPr>
              <a:defRPr sz="2400"/>
            </a:lvl1pPr>
            <a:lvl2pPr>
              <a:defRPr sz="2200"/>
            </a:lvl2pPr>
            <a:lvl3pPr>
              <a:defRPr sz="2000"/>
            </a:lvl3pPr>
            <a:lvl4pPr>
              <a:defRPr sz="1800"/>
            </a:lvl4pPr>
            <a:lvl5pPr>
              <a:defRPr sz="1600"/>
            </a:lvl5pPr>
            <a:lvl6pPr>
              <a:defRPr sz="2000"/>
            </a:lvl6pPr>
            <a:lvl7pPr>
              <a:defRPr sz="2000"/>
            </a:lvl7pPr>
            <a:lvl8pPr>
              <a:defRPr sz="2000"/>
            </a:lvl8pPr>
            <a:lvl9pPr>
              <a:defRPr sz="20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61" name="Rectangle 60"/>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Footer Placeholder 5"/>
          <p:cNvSpPr>
            <a:spLocks noGrp="1"/>
          </p:cNvSpPr>
          <p:nvPr>
            <p:ph type="ftr" sz="quarter" idx="11"/>
          </p:nvPr>
        </p:nvSpPr>
        <p:spPr>
          <a:xfrm>
            <a:off x="4641448" y="5724835"/>
            <a:ext cx="3493664" cy="365125"/>
          </a:xfrm>
        </p:spPr>
        <p:txBody>
          <a:bodyPr>
            <a:normAutofit/>
          </a:bodyPr>
          <a:lstStyle/>
          <a:p>
            <a:endParaRPr lang="fr-CA"/>
          </a:p>
        </p:txBody>
      </p:sp>
      <p:sp>
        <p:nvSpPr>
          <p:cNvPr id="2" name="Title 1"/>
          <p:cNvSpPr>
            <a:spLocks noGrp="1"/>
          </p:cNvSpPr>
          <p:nvPr>
            <p:ph type="title"/>
          </p:nvPr>
        </p:nvSpPr>
        <p:spPr>
          <a:xfrm>
            <a:off x="4739833" y="2657434"/>
            <a:ext cx="3304572" cy="1463153"/>
          </a:xfrm>
        </p:spPr>
        <p:txBody>
          <a:bodyPr anchor="b">
            <a:normAutofit/>
          </a:bodyPr>
          <a:lstStyle>
            <a:lvl1pPr algn="l">
              <a:defRPr sz="2800" b="0"/>
            </a:lvl1pPr>
          </a:lstStyle>
          <a:p>
            <a:r>
              <a:rPr lang="fr-FR" smtClean="0"/>
              <a:t>Modifiez le style du titre</a:t>
            </a:r>
            <a:endParaRPr lang="en-US"/>
          </a:p>
        </p:txBody>
      </p:sp>
      <p:sp>
        <p:nvSpPr>
          <p:cNvPr id="4" name="Text Placeholder 3"/>
          <p:cNvSpPr>
            <a:spLocks noGrp="1"/>
          </p:cNvSpPr>
          <p:nvPr>
            <p:ph type="body" sz="half" idx="2"/>
          </p:nvPr>
        </p:nvSpPr>
        <p:spPr>
          <a:xfrm>
            <a:off x="4736592" y="4136994"/>
            <a:ext cx="3298784" cy="1517904"/>
          </a:xfrm>
        </p:spPr>
        <p:txBody>
          <a:bodyPr>
            <a:normAutofit/>
          </a:bodyPr>
          <a:lstStyle>
            <a:lvl1pPr marL="0" indent="0">
              <a:buNone/>
              <a:defRPr sz="1600">
                <a:solidFill>
                  <a:srgbClr val="42424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Modifiez les styles du texte du masque</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 avec légende">
    <p:spTree>
      <p:nvGrpSpPr>
        <p:cNvPr id="1" name=""/>
        <p:cNvGrpSpPr/>
        <p:nvPr/>
      </p:nvGrpSpPr>
      <p:grpSpPr>
        <a:xfrm>
          <a:off x="0" y="0"/>
          <a:ext cx="0" cy="0"/>
          <a:chOff x="0" y="0"/>
          <a:chExt cx="0" cy="0"/>
        </a:xfrm>
      </p:grpSpPr>
      <p:grpSp>
        <p:nvGrpSpPr>
          <p:cNvPr id="44" name="Group 43"/>
          <p:cNvGrpSpPr/>
          <p:nvPr/>
        </p:nvGrpSpPr>
        <p:grpSpPr>
          <a:xfrm>
            <a:off x="-382404" y="0"/>
            <a:ext cx="9932332" cy="6858000"/>
            <a:chOff x="-382404" y="0"/>
            <a:chExt cx="9932332" cy="6858000"/>
          </a:xfrm>
        </p:grpSpPr>
        <p:grpSp>
          <p:nvGrpSpPr>
            <p:cNvPr id="45" name="Group 44"/>
            <p:cNvGrpSpPr/>
            <p:nvPr/>
          </p:nvGrpSpPr>
          <p:grpSpPr>
            <a:xfrm>
              <a:off x="0" y="0"/>
              <a:ext cx="9144000" cy="6858000"/>
              <a:chOff x="0" y="0"/>
              <a:chExt cx="9144000" cy="6858000"/>
            </a:xfrm>
          </p:grpSpPr>
          <p:grpSp>
            <p:nvGrpSpPr>
              <p:cNvPr id="75" name="Group 4"/>
              <p:cNvGrpSpPr/>
              <p:nvPr/>
            </p:nvGrpSpPr>
            <p:grpSpPr>
              <a:xfrm>
                <a:off x="0" y="0"/>
                <a:ext cx="2514600" cy="6858000"/>
                <a:chOff x="0" y="0"/>
                <a:chExt cx="2514600" cy="6858000"/>
              </a:xfrm>
            </p:grpSpPr>
            <p:sp>
              <p:nvSpPr>
                <p:cNvPr id="87" name="Rectangle 86"/>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8"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9"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6" name="Group 5"/>
              <p:cNvGrpSpPr/>
              <p:nvPr/>
            </p:nvGrpSpPr>
            <p:grpSpPr>
              <a:xfrm>
                <a:off x="422910" y="0"/>
                <a:ext cx="2514600" cy="6858000"/>
                <a:chOff x="0" y="0"/>
                <a:chExt cx="2514600" cy="6858000"/>
              </a:xfrm>
            </p:grpSpPr>
            <p:sp>
              <p:nvSpPr>
                <p:cNvPr id="84" name="Rectangle 83"/>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 name="Rectangle 84"/>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Rectangle 85"/>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7" name="Group 9"/>
              <p:cNvGrpSpPr/>
              <p:nvPr/>
            </p:nvGrpSpPr>
            <p:grpSpPr>
              <a:xfrm rot="10800000">
                <a:off x="6629400" y="0"/>
                <a:ext cx="2514600" cy="6858000"/>
                <a:chOff x="0" y="0"/>
                <a:chExt cx="2514600" cy="6858000"/>
              </a:xfrm>
            </p:grpSpPr>
            <p:sp>
              <p:nvSpPr>
                <p:cNvPr id="81" name="Rectangle 80"/>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 name="Rectangle 81"/>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 name="Rectangle 82"/>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8" name="Rectangle 77"/>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Rectangle 78"/>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 name="Rectangle 79"/>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6" name="Freeform 45"/>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7" name="Freeform 46"/>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8" name="Freeform 47"/>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Freeform 48"/>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0" name="Freeform 49"/>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1" name="Hexagon 50"/>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Hexagon 51"/>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Hexagon 59"/>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Hexagon 60"/>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Hexagon 61"/>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Freeform 62"/>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Hexagon 63"/>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Hexagon 64"/>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Hexagon 65"/>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Hexagon 66"/>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Hexagon 67"/>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Hexagon 68"/>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Hexagon 69"/>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Hexagon 70"/>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2" name="Hexagon 71"/>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 name="Freeform 72"/>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4" name="Freeform 73"/>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94" name="Rectangle 93"/>
          <p:cNvSpPr/>
          <p:nvPr/>
        </p:nvSpPr>
        <p:spPr>
          <a:xfrm>
            <a:off x="4561242" y="-21511"/>
            <a:ext cx="3679116" cy="6271840"/>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1" name="Rectangle 100"/>
          <p:cNvSpPr/>
          <p:nvPr/>
        </p:nvSpPr>
        <p:spPr>
          <a:xfrm>
            <a:off x="4649096" y="-21510"/>
            <a:ext cx="3505200" cy="6239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2" name="Rectangle 101"/>
          <p:cNvSpPr/>
          <p:nvPr/>
        </p:nvSpPr>
        <p:spPr>
          <a:xfrm>
            <a:off x="905571" y="601883"/>
            <a:ext cx="3562257" cy="5648445"/>
          </a:xfrm>
          <a:prstGeom prst="rect">
            <a:avLst/>
          </a:prstGeom>
          <a:solidFill>
            <a:srgbClr val="FFFFFF"/>
          </a:solidFill>
          <a:ln w="3175">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5" name="Rectangle 104"/>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4734424" y="2660904"/>
            <a:ext cx="3300984" cy="1463040"/>
          </a:xfrm>
        </p:spPr>
        <p:txBody>
          <a:bodyPr anchor="b">
            <a:normAutofit/>
          </a:bodyPr>
          <a:lstStyle>
            <a:lvl1pPr algn="l">
              <a:defRPr sz="2800" b="0"/>
            </a:lvl1pPr>
          </a:lstStyle>
          <a:p>
            <a:r>
              <a:rPr lang="fr-FR" smtClean="0"/>
              <a:t>Modifiez le style du titre</a:t>
            </a:r>
            <a:endParaRPr lang="en-US"/>
          </a:p>
        </p:txBody>
      </p:sp>
      <p:sp>
        <p:nvSpPr>
          <p:cNvPr id="3" name="Picture Placeholder 2"/>
          <p:cNvSpPr>
            <a:spLocks noGrp="1"/>
          </p:cNvSpPr>
          <p:nvPr>
            <p:ph type="pic" idx="1"/>
          </p:nvPr>
        </p:nvSpPr>
        <p:spPr>
          <a:xfrm>
            <a:off x="1005208" y="693795"/>
            <a:ext cx="3359623" cy="5468112"/>
          </a:xfrm>
        </p:spPr>
        <p:txBody>
          <a:bodyPr/>
          <a:lstStyle>
            <a:lvl1pPr marL="0" indent="0">
              <a:buNone/>
              <a:defRPr sz="3200">
                <a:solidFill>
                  <a:schemeClr val="accent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smtClean="0"/>
              <a:t>Cliquez sur l'icône pour ajouter une image</a:t>
            </a:r>
            <a:endParaRPr lang="en-US" dirty="0"/>
          </a:p>
        </p:txBody>
      </p:sp>
      <p:sp>
        <p:nvSpPr>
          <p:cNvPr id="4" name="Text Placeholder 3"/>
          <p:cNvSpPr>
            <a:spLocks noGrp="1"/>
          </p:cNvSpPr>
          <p:nvPr>
            <p:ph type="body" sz="half" idx="2"/>
          </p:nvPr>
        </p:nvSpPr>
        <p:spPr>
          <a:xfrm>
            <a:off x="4734630" y="4133088"/>
            <a:ext cx="3300573" cy="1519561"/>
          </a:xfrm>
        </p:spPr>
        <p:txBody>
          <a:bodyPr>
            <a:normAutofit/>
          </a:bodyPr>
          <a:lstStyle>
            <a:lvl1pPr marL="0" indent="0">
              <a:buNone/>
              <a:defRPr sz="1600">
                <a:solidFill>
                  <a:srgbClr val="42424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Modifiez les styles du texte du masque</a:t>
            </a:r>
          </a:p>
        </p:txBody>
      </p:sp>
      <p:sp>
        <p:nvSpPr>
          <p:cNvPr id="5" name="Date Placeholder 4"/>
          <p:cNvSpPr>
            <a:spLocks noGrp="1"/>
          </p:cNvSpPr>
          <p:nvPr>
            <p:ph type="dt" sz="half" idx="10"/>
          </p:nvPr>
        </p:nvSpPr>
        <p:spPr/>
        <p:txBody>
          <a:bodyPr/>
          <a:lstStyle/>
          <a:p>
            <a:fld id="{87194924-129F-478F-BFEA-9E1D64045D51}" type="datetimeFigureOut">
              <a:rPr lang="fr-CA" smtClean="0"/>
              <a:t>2014-05-14</a:t>
            </a:fld>
            <a:endParaRPr lang="fr-CA"/>
          </a:p>
        </p:txBody>
      </p:sp>
      <p:sp>
        <p:nvSpPr>
          <p:cNvPr id="6" name="Footer Placeholder 5"/>
          <p:cNvSpPr>
            <a:spLocks noGrp="1"/>
          </p:cNvSpPr>
          <p:nvPr>
            <p:ph type="ftr" sz="quarter" idx="11"/>
          </p:nvPr>
        </p:nvSpPr>
        <p:spPr>
          <a:xfrm>
            <a:off x="4641448" y="5724835"/>
            <a:ext cx="3493664" cy="365125"/>
          </a:xfrm>
        </p:spPr>
        <p:txBody>
          <a:bodyPr>
            <a:normAutofit/>
          </a:bodyPr>
          <a:lstStyle/>
          <a:p>
            <a:endParaRPr lang="fr-CA"/>
          </a:p>
        </p:txBody>
      </p:sp>
      <p:sp>
        <p:nvSpPr>
          <p:cNvPr id="7" name="Slide Number Placeholder 6"/>
          <p:cNvSpPr>
            <a:spLocks noGrp="1"/>
          </p:cNvSpPr>
          <p:nvPr>
            <p:ph type="sldNum" sz="quarter" idx="12"/>
          </p:nvPr>
        </p:nvSpPr>
        <p:spPr/>
        <p:txBody>
          <a:bodyPr/>
          <a:lstStyle/>
          <a:p>
            <a:fld id="{6AEC1D07-A8E0-44D3-A70C-1B05F5DEAB77}" type="slidenum">
              <a:rPr lang="fr-CA" smtClean="0"/>
              <a:t>‹N°›</a:t>
            </a:fld>
            <a:endParaRPr lang="fr-CA"/>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mtClean="0"/>
              <a:t>Modifiez le style du titre</a:t>
            </a:r>
            <a:endParaRPr lang="en-US"/>
          </a:p>
        </p:txBody>
      </p:sp>
      <p:sp>
        <p:nvSpPr>
          <p:cNvPr id="3" name="Vertical Text Placeholder 2"/>
          <p:cNvSpPr>
            <a:spLocks noGrp="1"/>
          </p:cNvSpPr>
          <p:nvPr>
            <p:ph type="body" orient="vert" idx="1"/>
          </p:nvPr>
        </p:nvSpPr>
        <p:spPr/>
        <p:txBody>
          <a:bodyPr vert="eaVert"/>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a:p>
        </p:txBody>
      </p:sp>
      <p:sp>
        <p:nvSpPr>
          <p:cNvPr id="4" name="Date Placeholder 3"/>
          <p:cNvSpPr>
            <a:spLocks noGrp="1"/>
          </p:cNvSpPr>
          <p:nvPr>
            <p:ph type="dt" sz="half" idx="10"/>
          </p:nvPr>
        </p:nvSpPr>
        <p:spPr/>
        <p:txBody>
          <a:bodyPr/>
          <a:lstStyle/>
          <a:p>
            <a:fld id="{87194924-129F-478F-BFEA-9E1D64045D51}" type="datetimeFigureOut">
              <a:rPr lang="fr-CA" smtClean="0"/>
              <a:t>2014-05-14</a:t>
            </a:fld>
            <a:endParaRPr lang="fr-CA"/>
          </a:p>
        </p:txBody>
      </p:sp>
      <p:sp>
        <p:nvSpPr>
          <p:cNvPr id="5" name="Footer Placeholder 4"/>
          <p:cNvSpPr>
            <a:spLocks noGrp="1"/>
          </p:cNvSpPr>
          <p:nvPr>
            <p:ph type="ftr" sz="quarter" idx="11"/>
          </p:nvPr>
        </p:nvSpPr>
        <p:spPr/>
        <p:txBody>
          <a:bodyPr/>
          <a:lstStyle/>
          <a:p>
            <a:endParaRPr lang="fr-CA"/>
          </a:p>
        </p:txBody>
      </p:sp>
      <p:sp>
        <p:nvSpPr>
          <p:cNvPr id="6" name="Slide Number Placeholder 5"/>
          <p:cNvSpPr>
            <a:spLocks noGrp="1"/>
          </p:cNvSpPr>
          <p:nvPr>
            <p:ph type="sldNum" sz="quarter" idx="12"/>
          </p:nvPr>
        </p:nvSpPr>
        <p:spPr/>
        <p:txBody>
          <a:bodyPr/>
          <a:lstStyle/>
          <a:p>
            <a:fld id="{6AEC1D07-A8E0-44D3-A70C-1B05F5DEAB77}" type="slidenum">
              <a:rPr lang="fr-CA" smtClean="0"/>
              <a:t>‹N°›</a:t>
            </a:fld>
            <a:endParaRPr lang="fr-C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1030147"/>
            <a:ext cx="1484453" cy="4780344"/>
          </a:xfrm>
        </p:spPr>
        <p:txBody>
          <a:bodyPr vert="eaVert" anchor="ctr"/>
          <a:lstStyle/>
          <a:p>
            <a:r>
              <a:rPr lang="fr-FR" smtClean="0"/>
              <a:t>Modifiez le style du titre</a:t>
            </a:r>
            <a:endParaRPr lang="en-US"/>
          </a:p>
        </p:txBody>
      </p:sp>
      <p:sp>
        <p:nvSpPr>
          <p:cNvPr id="3" name="Vertical Text Placeholder 2"/>
          <p:cNvSpPr>
            <a:spLocks noGrp="1"/>
          </p:cNvSpPr>
          <p:nvPr>
            <p:ph type="body" orient="vert" idx="1"/>
          </p:nvPr>
        </p:nvSpPr>
        <p:spPr>
          <a:xfrm>
            <a:off x="1053296" y="1030147"/>
            <a:ext cx="5423704" cy="4780344"/>
          </a:xfrm>
        </p:spPr>
        <p:txBody>
          <a:bodyPr vert="eaVert"/>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a:p>
        </p:txBody>
      </p:sp>
      <p:sp>
        <p:nvSpPr>
          <p:cNvPr id="4" name="Date Placeholder 3"/>
          <p:cNvSpPr>
            <a:spLocks noGrp="1"/>
          </p:cNvSpPr>
          <p:nvPr>
            <p:ph type="dt" sz="half" idx="10"/>
          </p:nvPr>
        </p:nvSpPr>
        <p:spPr/>
        <p:txBody>
          <a:bodyPr/>
          <a:lstStyle/>
          <a:p>
            <a:fld id="{87194924-129F-478F-BFEA-9E1D64045D51}" type="datetimeFigureOut">
              <a:rPr lang="fr-CA" smtClean="0"/>
              <a:t>2014-05-14</a:t>
            </a:fld>
            <a:endParaRPr lang="fr-CA"/>
          </a:p>
        </p:txBody>
      </p:sp>
      <p:sp>
        <p:nvSpPr>
          <p:cNvPr id="5" name="Footer Placeholder 4"/>
          <p:cNvSpPr>
            <a:spLocks noGrp="1"/>
          </p:cNvSpPr>
          <p:nvPr>
            <p:ph type="ftr" sz="quarter" idx="11"/>
          </p:nvPr>
        </p:nvSpPr>
        <p:spPr/>
        <p:txBody>
          <a:bodyPr/>
          <a:lstStyle/>
          <a:p>
            <a:endParaRPr lang="fr-CA"/>
          </a:p>
        </p:txBody>
      </p:sp>
      <p:sp>
        <p:nvSpPr>
          <p:cNvPr id="6" name="Slide Number Placeholder 5"/>
          <p:cNvSpPr>
            <a:spLocks noGrp="1"/>
          </p:cNvSpPr>
          <p:nvPr>
            <p:ph type="sldNum" sz="quarter" idx="12"/>
          </p:nvPr>
        </p:nvSpPr>
        <p:spPr/>
        <p:txBody>
          <a:bodyPr/>
          <a:lstStyle/>
          <a:p>
            <a:fld id="{6AEC1D07-A8E0-44D3-A70C-1B05F5DEAB77}" type="slidenum">
              <a:rPr lang="fr-CA" smtClean="0"/>
              <a:t>‹N°›</a:t>
            </a:fld>
            <a:endParaRPr lang="fr-CA"/>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42" name="Group 41"/>
          <p:cNvGrpSpPr/>
          <p:nvPr/>
        </p:nvGrpSpPr>
        <p:grpSpPr>
          <a:xfrm>
            <a:off x="-304800" y="0"/>
            <a:ext cx="9932332" cy="6858000"/>
            <a:chOff x="-382404" y="0"/>
            <a:chExt cx="9932332" cy="6858000"/>
          </a:xfrm>
        </p:grpSpPr>
        <p:grpSp>
          <p:nvGrpSpPr>
            <p:cNvPr id="43" name="Group 44"/>
            <p:cNvGrpSpPr/>
            <p:nvPr/>
          </p:nvGrpSpPr>
          <p:grpSpPr>
            <a:xfrm>
              <a:off x="0" y="0"/>
              <a:ext cx="9144000" cy="6858000"/>
              <a:chOff x="0" y="0"/>
              <a:chExt cx="9144000" cy="6858000"/>
            </a:xfrm>
          </p:grpSpPr>
          <p:grpSp>
            <p:nvGrpSpPr>
              <p:cNvPr id="101" name="Group 4"/>
              <p:cNvGrpSpPr/>
              <p:nvPr/>
            </p:nvGrpSpPr>
            <p:grpSpPr>
              <a:xfrm>
                <a:off x="0" y="0"/>
                <a:ext cx="2514600" cy="6858000"/>
                <a:chOff x="0" y="0"/>
                <a:chExt cx="2514600" cy="6858000"/>
              </a:xfrm>
            </p:grpSpPr>
            <p:sp>
              <p:nvSpPr>
                <p:cNvPr id="113" name="Rectangle 112"/>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4"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5"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02" name="Group 5"/>
              <p:cNvGrpSpPr/>
              <p:nvPr/>
            </p:nvGrpSpPr>
            <p:grpSpPr>
              <a:xfrm>
                <a:off x="422910" y="0"/>
                <a:ext cx="2514600" cy="6858000"/>
                <a:chOff x="0" y="0"/>
                <a:chExt cx="2514600" cy="6858000"/>
              </a:xfrm>
            </p:grpSpPr>
            <p:sp>
              <p:nvSpPr>
                <p:cNvPr id="110" name="Rectangle 109"/>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1" name="Rectangle 110"/>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2" name="Rectangle 111"/>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03" name="Group 9"/>
              <p:cNvGrpSpPr/>
              <p:nvPr/>
            </p:nvGrpSpPr>
            <p:grpSpPr>
              <a:xfrm rot="10800000">
                <a:off x="6629400" y="0"/>
                <a:ext cx="2514600" cy="6858000"/>
                <a:chOff x="0" y="0"/>
                <a:chExt cx="2514600" cy="6858000"/>
              </a:xfrm>
            </p:grpSpPr>
            <p:sp>
              <p:nvSpPr>
                <p:cNvPr id="107" name="Rectangle 106"/>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8" name="Rectangle 107"/>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9" name="Rectangle 108"/>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04" name="Rectangle 103"/>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5" name="Rectangle 104"/>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6" name="Rectangle 105"/>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4" name="Freeform 43"/>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5" name="Freeform 44"/>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6" name="Freeform 45"/>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7" name="Freeform 46"/>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Freeform 48"/>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0" name="Hexagon 49"/>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Hexagon 50"/>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Hexagon 51"/>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Hexagon 52"/>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Hexagon 53"/>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Freeform 54"/>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Hexagon 55"/>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Hexagon 56"/>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Hexagon 57"/>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Hexagon 58"/>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Hexagon 59"/>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5" name="Hexagon 94"/>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6" name="Hexagon 95"/>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7" name="Hexagon 96"/>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8" name="Hexagon 97"/>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9" name="Freeform 98"/>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0" name="Freeform 99"/>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66" name="Rectangle 65"/>
          <p:cNvSpPr/>
          <p:nvPr/>
        </p:nvSpPr>
        <p:spPr>
          <a:xfrm>
            <a:off x="457200" y="333487"/>
            <a:ext cx="8229600" cy="6185647"/>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Rectangle 69"/>
          <p:cNvSpPr/>
          <p:nvPr/>
        </p:nvSpPr>
        <p:spPr>
          <a:xfrm>
            <a:off x="4561242" y="-21511"/>
            <a:ext cx="3679116" cy="699244"/>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Rectangle 70"/>
          <p:cNvSpPr/>
          <p:nvPr/>
        </p:nvSpPr>
        <p:spPr>
          <a:xfrm>
            <a:off x="4649096" y="-21510"/>
            <a:ext cx="3505200" cy="6239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1043490" y="1027664"/>
            <a:ext cx="7024744" cy="1143000"/>
          </a:xfrm>
          <a:prstGeom prst="rect">
            <a:avLst/>
          </a:prstGeom>
        </p:spPr>
        <p:txBody>
          <a:bodyPr vert="horz" lIns="91440" tIns="45720" rIns="91440" bIns="45720" rtlCol="0" anchor="b">
            <a:normAutofit/>
          </a:bodyPr>
          <a:lstStyle/>
          <a:p>
            <a:r>
              <a:rPr lang="fr-FR" smtClean="0"/>
              <a:t>Modifiez le style du titre</a:t>
            </a:r>
            <a:endParaRPr lang="en-US" dirty="0"/>
          </a:p>
        </p:txBody>
      </p:sp>
      <p:sp>
        <p:nvSpPr>
          <p:cNvPr id="3" name="Text Placeholder 2"/>
          <p:cNvSpPr>
            <a:spLocks noGrp="1"/>
          </p:cNvSpPr>
          <p:nvPr>
            <p:ph type="body" idx="1"/>
          </p:nvPr>
        </p:nvSpPr>
        <p:spPr>
          <a:xfrm>
            <a:off x="1043492" y="2323652"/>
            <a:ext cx="6777317" cy="3508977"/>
          </a:xfrm>
          <a:prstGeom prst="rect">
            <a:avLst/>
          </a:prstGeom>
        </p:spPr>
        <p:txBody>
          <a:bodyPr vert="horz" lIns="91440" tIns="45720" rIns="91440" bIns="45720" rtlCol="0">
            <a:normAutofit/>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Date Placeholder 3"/>
          <p:cNvSpPr>
            <a:spLocks noGrp="1"/>
          </p:cNvSpPr>
          <p:nvPr>
            <p:ph type="dt" sz="half" idx="2"/>
          </p:nvPr>
        </p:nvSpPr>
        <p:spPr>
          <a:xfrm>
            <a:off x="5997388" y="224492"/>
            <a:ext cx="2133600" cy="365125"/>
          </a:xfrm>
          <a:prstGeom prst="rect">
            <a:avLst/>
          </a:prstGeom>
        </p:spPr>
        <p:txBody>
          <a:bodyPr vert="horz" lIns="91440" tIns="45720" rIns="91440" bIns="45720" rtlCol="0" anchor="ctr"/>
          <a:lstStyle>
            <a:lvl1pPr algn="r">
              <a:defRPr sz="1200">
                <a:solidFill>
                  <a:srgbClr val="FEFEFE"/>
                </a:solidFill>
              </a:defRPr>
            </a:lvl1pPr>
          </a:lstStyle>
          <a:p>
            <a:fld id="{87194924-129F-478F-BFEA-9E1D64045D51}" type="datetimeFigureOut">
              <a:rPr lang="fr-CA" smtClean="0"/>
              <a:t>2014-05-14</a:t>
            </a:fld>
            <a:endParaRPr lang="fr-CA"/>
          </a:p>
        </p:txBody>
      </p:sp>
      <p:sp>
        <p:nvSpPr>
          <p:cNvPr id="5" name="Footer Placeholder 4"/>
          <p:cNvSpPr>
            <a:spLocks noGrp="1"/>
          </p:cNvSpPr>
          <p:nvPr>
            <p:ph type="ftr" sz="quarter" idx="3"/>
          </p:nvPr>
        </p:nvSpPr>
        <p:spPr>
          <a:xfrm>
            <a:off x="4641448" y="5852160"/>
            <a:ext cx="3502152" cy="365125"/>
          </a:xfrm>
          <a:prstGeom prst="rect">
            <a:avLst/>
          </a:prstGeom>
        </p:spPr>
        <p:txBody>
          <a:bodyPr vert="horz" lIns="91440" tIns="45720" rIns="91440" bIns="45720" rtlCol="0" anchor="ctr"/>
          <a:lstStyle>
            <a:lvl1pPr algn="r">
              <a:defRPr sz="1200">
                <a:solidFill>
                  <a:schemeClr val="accent1"/>
                </a:solidFill>
              </a:defRPr>
            </a:lvl1pPr>
          </a:lstStyle>
          <a:p>
            <a:endParaRPr lang="fr-CA"/>
          </a:p>
        </p:txBody>
      </p:sp>
      <p:sp>
        <p:nvSpPr>
          <p:cNvPr id="6" name="Slide Number Placeholder 5"/>
          <p:cNvSpPr>
            <a:spLocks noGrp="1"/>
          </p:cNvSpPr>
          <p:nvPr>
            <p:ph type="sldNum" sz="quarter" idx="4"/>
          </p:nvPr>
        </p:nvSpPr>
        <p:spPr>
          <a:xfrm>
            <a:off x="4649096" y="224491"/>
            <a:ext cx="1332156" cy="365125"/>
          </a:xfrm>
          <a:prstGeom prst="rect">
            <a:avLst/>
          </a:prstGeom>
        </p:spPr>
        <p:txBody>
          <a:bodyPr vert="horz" lIns="91440" tIns="45720" rIns="91440" bIns="45720" rtlCol="0" anchor="ctr"/>
          <a:lstStyle>
            <a:lvl1pPr algn="l">
              <a:defRPr sz="1200">
                <a:solidFill>
                  <a:srgbClr val="FEFEFE"/>
                </a:solidFill>
              </a:defRPr>
            </a:lvl1pPr>
          </a:lstStyle>
          <a:p>
            <a:fld id="{6AEC1D07-A8E0-44D3-A70C-1B05F5DEAB77}" type="slidenum">
              <a:rPr lang="fr-CA" smtClean="0"/>
              <a:t>‹N°›</a:t>
            </a:fld>
            <a:endParaRPr lang="fr-CA"/>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spcBef>
          <a:spcPct val="0"/>
        </a:spcBef>
        <a:buNone/>
        <a:defRPr sz="40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274320" algn="l" defTabSz="914400" rtl="0" eaLnBrk="1" latinLnBrk="0" hangingPunct="1">
        <a:spcBef>
          <a:spcPct val="20000"/>
        </a:spcBef>
        <a:buClr>
          <a:schemeClr val="accent1"/>
        </a:buClr>
        <a:buSzPct val="76000"/>
        <a:buFont typeface="Wingdings 2" pitchFamily="18" charset="2"/>
        <a:buChar char=""/>
        <a:defRPr sz="2400" kern="1200">
          <a:solidFill>
            <a:schemeClr val="tx2"/>
          </a:solidFill>
          <a:latin typeface="+mn-lt"/>
          <a:ea typeface="+mn-ea"/>
          <a:cs typeface="+mn-cs"/>
        </a:defRPr>
      </a:lvl1pPr>
      <a:lvl2pPr marL="640080" indent="-274320" algn="l" defTabSz="914400" rtl="0" eaLnBrk="1" latinLnBrk="0" hangingPunct="1">
        <a:spcBef>
          <a:spcPct val="20000"/>
        </a:spcBef>
        <a:buClr>
          <a:schemeClr val="accent1"/>
        </a:buClr>
        <a:buSzPct val="76000"/>
        <a:buFont typeface="Wingdings 2" pitchFamily="18" charset="2"/>
        <a:buChar char=""/>
        <a:defRPr sz="2200" kern="1200">
          <a:solidFill>
            <a:schemeClr val="tx2"/>
          </a:solidFill>
          <a:latin typeface="+mn-lt"/>
          <a:ea typeface="+mn-ea"/>
          <a:cs typeface="+mn-cs"/>
        </a:defRPr>
      </a:lvl2pPr>
      <a:lvl3pPr marL="914400" indent="-228600" algn="l" defTabSz="914400" rtl="0" eaLnBrk="1" latinLnBrk="0" hangingPunct="1">
        <a:spcBef>
          <a:spcPct val="20000"/>
        </a:spcBef>
        <a:buClr>
          <a:schemeClr val="accent1"/>
        </a:buClr>
        <a:buSzPct val="76000"/>
        <a:buFont typeface="Wingdings 2" pitchFamily="18" charset="2"/>
        <a:buChar char=""/>
        <a:defRPr sz="2000" kern="1200">
          <a:solidFill>
            <a:schemeClr val="tx2"/>
          </a:solidFill>
          <a:latin typeface="+mn-lt"/>
          <a:ea typeface="+mn-ea"/>
          <a:cs typeface="+mn-cs"/>
        </a:defRPr>
      </a:lvl3pPr>
      <a:lvl4pPr marL="1124712" indent="-228600" algn="l" defTabSz="914400" rtl="0" eaLnBrk="1" latinLnBrk="0" hangingPunct="1">
        <a:spcBef>
          <a:spcPct val="20000"/>
        </a:spcBef>
        <a:buClr>
          <a:schemeClr val="accent1"/>
        </a:buClr>
        <a:buSzPct val="76000"/>
        <a:buFont typeface="Wingdings 2" pitchFamily="18" charset="2"/>
        <a:buChar char=""/>
        <a:defRPr sz="1800" kern="1200">
          <a:solidFill>
            <a:schemeClr val="tx2"/>
          </a:solidFill>
          <a:latin typeface="+mn-lt"/>
          <a:ea typeface="+mn-ea"/>
          <a:cs typeface="+mn-cs"/>
        </a:defRPr>
      </a:lvl4pPr>
      <a:lvl5pPr marL="1325880" indent="-228600" algn="l" defTabSz="914400" rtl="0" eaLnBrk="1" latinLnBrk="0" hangingPunct="1">
        <a:spcBef>
          <a:spcPct val="20000"/>
        </a:spcBef>
        <a:buClr>
          <a:schemeClr val="accent1"/>
        </a:buClr>
        <a:buSzPct val="76000"/>
        <a:buFont typeface="Wingdings 2" pitchFamily="18" charset="2"/>
        <a:buChar char=""/>
        <a:defRPr sz="1600" kern="1200" baseline="0">
          <a:solidFill>
            <a:schemeClr val="tx2"/>
          </a:solidFill>
          <a:latin typeface="+mn-lt"/>
          <a:ea typeface="+mn-ea"/>
          <a:cs typeface="+mn-cs"/>
        </a:defRPr>
      </a:lvl5pPr>
      <a:lvl6pPr marL="1517904"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6pPr>
      <a:lvl7pPr marL="1719072"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7pPr>
      <a:lvl8pPr marL="1920240"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8pPr>
      <a:lvl9pPr marL="2121408"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3.jpg"/><Relationship Id="rId3" Type="http://schemas.openxmlformats.org/officeDocument/2006/relationships/tags" Target="../tags/tag3.xml"/><Relationship Id="rId7" Type="http://schemas.openxmlformats.org/officeDocument/2006/relationships/image" Target="../media/image2.jpeg"/><Relationship Id="rId2" Type="http://schemas.openxmlformats.org/officeDocument/2006/relationships/tags" Target="../tags/tag2.xml"/><Relationship Id="rId1" Type="http://schemas.openxmlformats.org/officeDocument/2006/relationships/tags" Target="../tags/tag1.xml"/><Relationship Id="rId6" Type="http://schemas.openxmlformats.org/officeDocument/2006/relationships/slideLayout" Target="../slideLayouts/slideLayout1.xml"/><Relationship Id="rId5" Type="http://schemas.openxmlformats.org/officeDocument/2006/relationships/tags" Target="../tags/tag5.xml"/><Relationship Id="rId4" Type="http://schemas.openxmlformats.org/officeDocument/2006/relationships/tags" Target="../tags/tag4.xml"/><Relationship Id="rId9" Type="http://schemas.openxmlformats.org/officeDocument/2006/relationships/image" Target="../media/image4.png"/></Relationships>
</file>

<file path=ppt/slides/_rels/slide2.xml.rels><?xml version="1.0" encoding="UTF-8" standalone="yes"?>
<Relationships xmlns="http://schemas.openxmlformats.org/package/2006/relationships"><Relationship Id="rId3" Type="http://schemas.openxmlformats.org/officeDocument/2006/relationships/tags" Target="../tags/tag8.xml"/><Relationship Id="rId2" Type="http://schemas.openxmlformats.org/officeDocument/2006/relationships/tags" Target="../tags/tag7.xml"/><Relationship Id="rId1" Type="http://schemas.openxmlformats.org/officeDocument/2006/relationships/tags" Target="../tags/tag6.xml"/><Relationship Id="rId4"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10.xml"/><Relationship Id="rId1" Type="http://schemas.openxmlformats.org/officeDocument/2006/relationships/tags" Target="../tags/tag9.xml"/></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12.xml"/><Relationship Id="rId1" Type="http://schemas.openxmlformats.org/officeDocument/2006/relationships/tags" Target="../tags/tag11.xml"/></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14.xml"/><Relationship Id="rId1" Type="http://schemas.openxmlformats.org/officeDocument/2006/relationships/tags" Target="../tags/tag13.xml"/></Relationships>
</file>

<file path=ppt/slides/_rels/slide6.xml.rels><?xml version="1.0" encoding="UTF-8" standalone="yes"?>
<Relationships xmlns="http://schemas.openxmlformats.org/package/2006/relationships"><Relationship Id="rId3" Type="http://schemas.openxmlformats.org/officeDocument/2006/relationships/tags" Target="../tags/tag17.xml"/><Relationship Id="rId2" Type="http://schemas.openxmlformats.org/officeDocument/2006/relationships/tags" Target="../tags/tag16.xml"/><Relationship Id="rId1" Type="http://schemas.openxmlformats.org/officeDocument/2006/relationships/tags" Target="../tags/tag15.xml"/><Relationship Id="rId4"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tags" Target="../tags/tag20.xml"/><Relationship Id="rId7" Type="http://schemas.openxmlformats.org/officeDocument/2006/relationships/slideLayout" Target="../slideLayouts/slideLayout2.xml"/><Relationship Id="rId2" Type="http://schemas.openxmlformats.org/officeDocument/2006/relationships/tags" Target="../tags/tag19.xml"/><Relationship Id="rId1" Type="http://schemas.openxmlformats.org/officeDocument/2006/relationships/tags" Target="../tags/tag18.xml"/><Relationship Id="rId6" Type="http://schemas.openxmlformats.org/officeDocument/2006/relationships/tags" Target="../tags/tag23.xml"/><Relationship Id="rId5" Type="http://schemas.openxmlformats.org/officeDocument/2006/relationships/tags" Target="../tags/tag22.xml"/><Relationship Id="rId4" Type="http://schemas.openxmlformats.org/officeDocument/2006/relationships/tags" Target="../tags/tag21.xml"/></Relationships>
</file>

<file path=ppt/slides/_rels/slide8.xml.rels><?xml version="1.0" encoding="UTF-8" standalone="yes"?>
<Relationships xmlns="http://schemas.openxmlformats.org/package/2006/relationships"><Relationship Id="rId3" Type="http://schemas.openxmlformats.org/officeDocument/2006/relationships/tags" Target="../tags/tag26.xml"/><Relationship Id="rId2" Type="http://schemas.openxmlformats.org/officeDocument/2006/relationships/tags" Target="../tags/tag25.xml"/><Relationship Id="rId1" Type="http://schemas.openxmlformats.org/officeDocument/2006/relationships/tags" Target="../tags/tag24.xml"/><Relationship Id="rId4"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tags" Target="../tags/tag29.xml"/><Relationship Id="rId2" Type="http://schemas.openxmlformats.org/officeDocument/2006/relationships/tags" Target="../tags/tag28.xml"/><Relationship Id="rId1" Type="http://schemas.openxmlformats.org/officeDocument/2006/relationships/tags" Target="../tags/tag27.xml"/><Relationship Id="rId4"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tags" Target="../tags/tag31.xml"/><Relationship Id="rId1" Type="http://schemas.openxmlformats.org/officeDocument/2006/relationships/tags" Target="../tags/tag30.xml"/></Relationships>
</file>

<file path=ppt/slides/_rels/slide11.xml.rels><?xml version="1.0" encoding="UTF-8" standalone="yes"?>
<Relationships xmlns="http://schemas.openxmlformats.org/package/2006/relationships"><Relationship Id="rId3" Type="http://schemas.openxmlformats.org/officeDocument/2006/relationships/tags" Target="../tags/tag34.xml"/><Relationship Id="rId2" Type="http://schemas.openxmlformats.org/officeDocument/2006/relationships/tags" Target="../tags/tag33.xml"/><Relationship Id="rId1" Type="http://schemas.openxmlformats.org/officeDocument/2006/relationships/tags" Target="../tags/tag32.xml"/><Relationship Id="rId6" Type="http://schemas.openxmlformats.org/officeDocument/2006/relationships/notesSlide" Target="../notesSlides/notesSlide1.xml"/><Relationship Id="rId5" Type="http://schemas.openxmlformats.org/officeDocument/2006/relationships/slideLayout" Target="../slideLayouts/slideLayout6.xml"/><Relationship Id="rId4" Type="http://schemas.openxmlformats.org/officeDocument/2006/relationships/tags" Target="../tags/tag35.xml"/></Relationships>
</file>

<file path=ppt/slides/_rels/slide12.xml.rels><?xml version="1.0" encoding="UTF-8" standalone="yes"?>
<Relationships xmlns="http://schemas.openxmlformats.org/package/2006/relationships"><Relationship Id="rId8" Type="http://schemas.openxmlformats.org/officeDocument/2006/relationships/image" Target="../media/image6.jpeg"/><Relationship Id="rId3" Type="http://schemas.openxmlformats.org/officeDocument/2006/relationships/tags" Target="../tags/tag38.xml"/><Relationship Id="rId7" Type="http://schemas.openxmlformats.org/officeDocument/2006/relationships/image" Target="../media/image5.jpeg"/><Relationship Id="rId2" Type="http://schemas.openxmlformats.org/officeDocument/2006/relationships/tags" Target="../tags/tag37.xml"/><Relationship Id="rId1" Type="http://schemas.openxmlformats.org/officeDocument/2006/relationships/tags" Target="../tags/tag36.xml"/><Relationship Id="rId6" Type="http://schemas.openxmlformats.org/officeDocument/2006/relationships/notesSlide" Target="../notesSlides/notesSlide2.xml"/><Relationship Id="rId5" Type="http://schemas.openxmlformats.org/officeDocument/2006/relationships/slideLayout" Target="../slideLayouts/slideLayout6.xml"/><Relationship Id="rId4" Type="http://schemas.openxmlformats.org/officeDocument/2006/relationships/tags" Target="../tags/tag39.xml"/></Relationships>
</file>

<file path=ppt/slides/_rels/slide13.xml.rels><?xml version="1.0" encoding="UTF-8" standalone="yes"?>
<Relationships xmlns="http://schemas.openxmlformats.org/package/2006/relationships"><Relationship Id="rId8" Type="http://schemas.openxmlformats.org/officeDocument/2006/relationships/tags" Target="../tags/tag47.xml"/><Relationship Id="rId13" Type="http://schemas.openxmlformats.org/officeDocument/2006/relationships/tags" Target="../tags/tag52.xml"/><Relationship Id="rId3" Type="http://schemas.openxmlformats.org/officeDocument/2006/relationships/tags" Target="../tags/tag42.xml"/><Relationship Id="rId7" Type="http://schemas.openxmlformats.org/officeDocument/2006/relationships/tags" Target="../tags/tag46.xml"/><Relationship Id="rId12" Type="http://schemas.openxmlformats.org/officeDocument/2006/relationships/tags" Target="../tags/tag51.xml"/><Relationship Id="rId17" Type="http://schemas.openxmlformats.org/officeDocument/2006/relationships/image" Target="../media/image6.jpeg"/><Relationship Id="rId2" Type="http://schemas.openxmlformats.org/officeDocument/2006/relationships/tags" Target="../tags/tag41.xml"/><Relationship Id="rId16" Type="http://schemas.openxmlformats.org/officeDocument/2006/relationships/image" Target="../media/image5.jpeg"/><Relationship Id="rId1" Type="http://schemas.openxmlformats.org/officeDocument/2006/relationships/tags" Target="../tags/tag40.xml"/><Relationship Id="rId6" Type="http://schemas.openxmlformats.org/officeDocument/2006/relationships/tags" Target="../tags/tag45.xml"/><Relationship Id="rId11" Type="http://schemas.openxmlformats.org/officeDocument/2006/relationships/tags" Target="../tags/tag50.xml"/><Relationship Id="rId5" Type="http://schemas.openxmlformats.org/officeDocument/2006/relationships/tags" Target="../tags/tag44.xml"/><Relationship Id="rId15" Type="http://schemas.openxmlformats.org/officeDocument/2006/relationships/notesSlide" Target="../notesSlides/notesSlide3.xml"/><Relationship Id="rId10" Type="http://schemas.openxmlformats.org/officeDocument/2006/relationships/tags" Target="../tags/tag49.xml"/><Relationship Id="rId4" Type="http://schemas.openxmlformats.org/officeDocument/2006/relationships/tags" Target="../tags/tag43.xml"/><Relationship Id="rId9" Type="http://schemas.openxmlformats.org/officeDocument/2006/relationships/tags" Target="../tags/tag48.xml"/><Relationship Id="rId14"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54.xml"/><Relationship Id="rId1" Type="http://schemas.openxmlformats.org/officeDocument/2006/relationships/tags" Target="../tags/tag53.xml"/><Relationship Id="rId4" Type="http://schemas.openxmlformats.org/officeDocument/2006/relationships/notesSlide" Target="../notesSlides/notesSlide4.xml"/></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56.xml"/><Relationship Id="rId1" Type="http://schemas.openxmlformats.org/officeDocument/2006/relationships/tags" Target="../tags/tag55.xml"/><Relationship Id="rId4" Type="http://schemas.openxmlformats.org/officeDocument/2006/relationships/notesSlide" Target="../notesSlides/notesSlide5.xml"/></Relationships>
</file>

<file path=ppt/slides/_rels/slide16.xml.rels><?xml version="1.0" encoding="UTF-8" standalone="yes"?>
<Relationships xmlns="http://schemas.openxmlformats.org/package/2006/relationships"><Relationship Id="rId3" Type="http://schemas.openxmlformats.org/officeDocument/2006/relationships/tags" Target="../tags/tag59.xml"/><Relationship Id="rId2" Type="http://schemas.openxmlformats.org/officeDocument/2006/relationships/tags" Target="../tags/tag58.xml"/><Relationship Id="rId1" Type="http://schemas.openxmlformats.org/officeDocument/2006/relationships/tags" Target="../tags/tag57.xml"/><Relationship Id="rId6" Type="http://schemas.openxmlformats.org/officeDocument/2006/relationships/image" Target="../media/image7.jpeg"/><Relationship Id="rId5" Type="http://schemas.openxmlformats.org/officeDocument/2006/relationships/notesSlide" Target="../notesSlides/notesSlide6.xml"/><Relationship Id="rId4"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tags" Target="../tags/tag62.xml"/><Relationship Id="rId2" Type="http://schemas.openxmlformats.org/officeDocument/2006/relationships/tags" Target="../tags/tag61.xml"/><Relationship Id="rId1" Type="http://schemas.openxmlformats.org/officeDocument/2006/relationships/tags" Target="../tags/tag60.xml"/><Relationship Id="rId5" Type="http://schemas.openxmlformats.org/officeDocument/2006/relationships/slideLayout" Target="../slideLayouts/slideLayout2.xml"/><Relationship Id="rId4" Type="http://schemas.openxmlformats.org/officeDocument/2006/relationships/tags" Target="../tags/tag63.xml"/></Relationships>
</file>

<file path=ppt/slides/_rels/slide18.xml.rels><?xml version="1.0" encoding="UTF-8" standalone="yes"?>
<Relationships xmlns="http://schemas.openxmlformats.org/package/2006/relationships"><Relationship Id="rId3" Type="http://schemas.openxmlformats.org/officeDocument/2006/relationships/tags" Target="../tags/tag66.xml"/><Relationship Id="rId2" Type="http://schemas.openxmlformats.org/officeDocument/2006/relationships/tags" Target="../tags/tag65.xml"/><Relationship Id="rId1" Type="http://schemas.openxmlformats.org/officeDocument/2006/relationships/tags" Target="../tags/tag64.xml"/><Relationship Id="rId4"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custDataLst>
              <p:tags r:id="rId1"/>
            </p:custDataLst>
          </p:nvPr>
        </p:nvSpPr>
        <p:spPr/>
        <p:txBody>
          <a:bodyPr>
            <a:normAutofit/>
          </a:bodyPr>
          <a:lstStyle/>
          <a:p>
            <a:r>
              <a:rPr lang="fr-CA" sz="3100" dirty="0" smtClean="0"/>
              <a:t>Communication assistée par ordinateur</a:t>
            </a:r>
            <a:endParaRPr lang="fr-CA" sz="3100" dirty="0"/>
          </a:p>
        </p:txBody>
      </p:sp>
      <p:sp>
        <p:nvSpPr>
          <p:cNvPr id="3" name="Sous-titre 2"/>
          <p:cNvSpPr>
            <a:spLocks noGrp="1"/>
          </p:cNvSpPr>
          <p:nvPr>
            <p:ph type="subTitle" idx="1"/>
            <p:custDataLst>
              <p:tags r:id="rId2"/>
            </p:custDataLst>
          </p:nvPr>
        </p:nvSpPr>
        <p:spPr/>
        <p:txBody>
          <a:bodyPr/>
          <a:lstStyle/>
          <a:p>
            <a:r>
              <a:rPr lang="fr-CA" dirty="0" smtClean="0"/>
              <a:t>Manon LeBlanc</a:t>
            </a:r>
            <a:endParaRPr lang="fr-CA" dirty="0"/>
          </a:p>
        </p:txBody>
      </p:sp>
      <p:pic>
        <p:nvPicPr>
          <p:cNvPr id="5" name="Image 4"/>
          <p:cNvPicPr>
            <a:picLocks noChangeAspect="1"/>
          </p:cNvPicPr>
          <p:nvPr>
            <p:custDataLst>
              <p:tags r:id="rId3"/>
            </p:custDataLst>
          </p:nvPr>
        </p:nvPicPr>
        <p:blipFill>
          <a:blip r:embed="rId7" cstate="print">
            <a:extLst>
              <a:ext uri="{28A0092B-C50C-407E-A947-70E740481C1C}">
                <a14:useLocalDpi xmlns:a14="http://schemas.microsoft.com/office/drawing/2010/main" val="0"/>
              </a:ext>
            </a:extLst>
          </a:blip>
          <a:stretch>
            <a:fillRect/>
          </a:stretch>
        </p:blipFill>
        <p:spPr>
          <a:xfrm>
            <a:off x="5652120" y="4957034"/>
            <a:ext cx="1656184" cy="920238"/>
          </a:xfrm>
          <a:prstGeom prst="rect">
            <a:avLst/>
          </a:prstGeom>
          <a:ln>
            <a:noFill/>
          </a:ln>
          <a:effectLst>
            <a:outerShdw blurRad="63500" sx="102000" sy="102000" algn="ctr" rotWithShape="0">
              <a:prstClr val="black">
                <a:alpha val="40000"/>
              </a:prstClr>
            </a:outerShdw>
          </a:effectLst>
        </p:spPr>
      </p:pic>
      <p:pic>
        <p:nvPicPr>
          <p:cNvPr id="6" name="Image 5"/>
          <p:cNvPicPr>
            <a:picLocks noChangeAspect="1"/>
          </p:cNvPicPr>
          <p:nvPr>
            <p:custDataLst>
              <p:tags r:id="rId4"/>
            </p:custDataLst>
          </p:nvPr>
        </p:nvPicPr>
        <p:blipFill>
          <a:blip r:embed="rId8">
            <a:extLst>
              <a:ext uri="{28A0092B-C50C-407E-A947-70E740481C1C}">
                <a14:useLocalDpi xmlns:a14="http://schemas.microsoft.com/office/drawing/2010/main" val="0"/>
              </a:ext>
            </a:extLst>
          </a:blip>
          <a:stretch>
            <a:fillRect/>
          </a:stretch>
        </p:blipFill>
        <p:spPr>
          <a:xfrm>
            <a:off x="1507534" y="6381328"/>
            <a:ext cx="7528962" cy="339849"/>
          </a:xfrm>
          <a:prstGeom prst="rect">
            <a:avLst/>
          </a:prstGeom>
          <a:ln>
            <a:noFill/>
          </a:ln>
          <a:effectLst>
            <a:outerShdw blurRad="63500" sx="102000" sy="102000" algn="ctr" rotWithShape="0">
              <a:prstClr val="black">
                <a:alpha val="40000"/>
              </a:prstClr>
            </a:outerShdw>
          </a:effectLst>
        </p:spPr>
      </p:pic>
      <p:pic>
        <p:nvPicPr>
          <p:cNvPr id="7" name="Image 6"/>
          <p:cNvPicPr>
            <a:picLocks noChangeAspect="1"/>
          </p:cNvPicPr>
          <p:nvPr>
            <p:custDataLst>
              <p:tags r:id="rId5"/>
            </p:custDataLst>
          </p:nvPr>
        </p:nvPicPr>
        <p:blipFill>
          <a:blip r:embed="rId9">
            <a:extLst>
              <a:ext uri="{28A0092B-C50C-407E-A947-70E740481C1C}">
                <a14:useLocalDpi xmlns:a14="http://schemas.microsoft.com/office/drawing/2010/main" val="0"/>
              </a:ext>
            </a:extLst>
          </a:blip>
          <a:stretch>
            <a:fillRect/>
          </a:stretch>
        </p:blipFill>
        <p:spPr>
          <a:xfrm>
            <a:off x="2627784" y="5121243"/>
            <a:ext cx="1661126" cy="1116069"/>
          </a:xfrm>
          <a:prstGeom prst="rect">
            <a:avLst/>
          </a:prstGeom>
          <a:ln>
            <a:noFill/>
          </a:ln>
          <a:effectLst>
            <a:outerShdw blurRad="63500" sx="102000" sy="102000" algn="ctr" rotWithShape="0">
              <a:prstClr val="black">
                <a:alpha val="40000"/>
              </a:prstClr>
            </a:outerShdw>
          </a:effectLst>
        </p:spPr>
      </p:pic>
    </p:spTree>
    <p:extLst>
      <p:ext uri="{BB962C8B-B14F-4D97-AF65-F5344CB8AC3E}">
        <p14:creationId xmlns:p14="http://schemas.microsoft.com/office/powerpoint/2010/main" val="298934532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custDataLst>
              <p:tags r:id="rId1"/>
            </p:custDataLst>
          </p:nvPr>
        </p:nvSpPr>
        <p:spPr/>
        <p:txBody>
          <a:bodyPr>
            <a:normAutofit fontScale="90000"/>
          </a:bodyPr>
          <a:lstStyle/>
          <a:p>
            <a:r>
              <a:rPr lang="fr-CA" dirty="0" smtClean="0"/>
              <a:t>Communication assistée </a:t>
            </a:r>
            <a:br>
              <a:rPr lang="fr-CA" dirty="0" smtClean="0"/>
            </a:br>
            <a:r>
              <a:rPr lang="fr-CA" dirty="0" smtClean="0"/>
              <a:t>par ordinateur (ou en ligne)</a:t>
            </a:r>
            <a:endParaRPr lang="fr-CA" dirty="0"/>
          </a:p>
        </p:txBody>
      </p:sp>
      <p:sp>
        <p:nvSpPr>
          <p:cNvPr id="3" name="Espace réservé du contenu 2"/>
          <p:cNvSpPr>
            <a:spLocks noGrp="1"/>
          </p:cNvSpPr>
          <p:nvPr>
            <p:ph idx="1"/>
            <p:custDataLst>
              <p:tags r:id="rId2"/>
            </p:custDataLst>
          </p:nvPr>
        </p:nvSpPr>
        <p:spPr/>
        <p:txBody>
          <a:bodyPr>
            <a:normAutofit fontScale="92500"/>
          </a:bodyPr>
          <a:lstStyle/>
          <a:p>
            <a:r>
              <a:rPr lang="fr-CA" dirty="0" smtClean="0"/>
              <a:t>Outils de communication en ligne</a:t>
            </a:r>
          </a:p>
          <a:p>
            <a:r>
              <a:rPr lang="fr-CA" dirty="0" smtClean="0"/>
              <a:t>Échanges en ligne VS Échanges en personne</a:t>
            </a:r>
          </a:p>
          <a:p>
            <a:pPr lvl="1"/>
            <a:r>
              <a:rPr lang="fr-CA" dirty="0" smtClean="0"/>
              <a:t>Communication synchrone et asynchrone</a:t>
            </a:r>
          </a:p>
          <a:p>
            <a:pPr lvl="1"/>
            <a:r>
              <a:rPr lang="fr-CA" dirty="0" smtClean="0"/>
              <a:t>Avantages/Désavantages</a:t>
            </a:r>
          </a:p>
          <a:p>
            <a:pPr lvl="1"/>
            <a:r>
              <a:rPr lang="fr-CA" dirty="0" smtClean="0"/>
              <a:t>Éléments qui influencent la qualité des échanges</a:t>
            </a:r>
          </a:p>
          <a:p>
            <a:endParaRPr lang="fr-CA" dirty="0"/>
          </a:p>
          <a:p>
            <a:r>
              <a:rPr lang="fr-CA" dirty="0" smtClean="0"/>
              <a:t>Recherche doctorale : </a:t>
            </a:r>
          </a:p>
          <a:p>
            <a:pPr marL="357188" indent="0">
              <a:buNone/>
            </a:pPr>
            <a:r>
              <a:rPr lang="fr-CA" i="1" dirty="0" smtClean="0"/>
              <a:t>Développement de preuves avec et sans l’aide d’un forum électronique</a:t>
            </a:r>
            <a:endParaRPr lang="fr-CA" i="1" dirty="0"/>
          </a:p>
        </p:txBody>
      </p:sp>
      <p:grpSp>
        <p:nvGrpSpPr>
          <p:cNvPr id="7" name="Groupe 6"/>
          <p:cNvGrpSpPr/>
          <p:nvPr>
            <p:custDataLst>
              <p:tags r:id="rId3"/>
            </p:custDataLst>
          </p:nvPr>
        </p:nvGrpSpPr>
        <p:grpSpPr>
          <a:xfrm>
            <a:off x="1115616" y="4725144"/>
            <a:ext cx="7065168" cy="72008"/>
            <a:chOff x="1115616" y="4365104"/>
            <a:chExt cx="7065168" cy="72008"/>
          </a:xfrm>
        </p:grpSpPr>
        <p:cxnSp>
          <p:nvCxnSpPr>
            <p:cNvPr id="5" name="Connecteur droit 4"/>
            <p:cNvCxnSpPr/>
            <p:nvPr/>
          </p:nvCxnSpPr>
          <p:spPr>
            <a:xfrm>
              <a:off x="1115616" y="4365104"/>
              <a:ext cx="6912768" cy="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6" name="Connecteur droit 5"/>
            <p:cNvCxnSpPr/>
            <p:nvPr/>
          </p:nvCxnSpPr>
          <p:spPr>
            <a:xfrm>
              <a:off x="1268016" y="4437112"/>
              <a:ext cx="6912768"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38770095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custDataLst>
              <p:tags r:id="rId1"/>
            </p:custDataLst>
          </p:nvPr>
        </p:nvSpPr>
        <p:spPr/>
        <p:txBody>
          <a:bodyPr>
            <a:normAutofit fontScale="90000"/>
          </a:bodyPr>
          <a:lstStyle/>
          <a:p>
            <a:r>
              <a:rPr lang="fr-CA" dirty="0" smtClean="0"/>
              <a:t>Communication synchrone </a:t>
            </a:r>
            <a:br>
              <a:rPr lang="fr-CA" dirty="0" smtClean="0"/>
            </a:br>
            <a:r>
              <a:rPr lang="fr-CA" dirty="0" smtClean="0"/>
              <a:t>et asynchrone</a:t>
            </a:r>
            <a:endParaRPr lang="fr-CA" dirty="0"/>
          </a:p>
        </p:txBody>
      </p:sp>
      <p:sp>
        <p:nvSpPr>
          <p:cNvPr id="3" name="Espace réservé du contenu 2"/>
          <p:cNvSpPr>
            <a:spLocks noGrp="1"/>
          </p:cNvSpPr>
          <p:nvPr>
            <p:ph idx="1"/>
            <p:custDataLst>
              <p:tags r:id="rId2"/>
            </p:custDataLst>
          </p:nvPr>
        </p:nvSpPr>
        <p:spPr/>
        <p:txBody>
          <a:bodyPr>
            <a:normAutofit/>
          </a:bodyPr>
          <a:lstStyle/>
          <a:p>
            <a:pPr marL="68580" indent="0">
              <a:buNone/>
            </a:pPr>
            <a:r>
              <a:rPr lang="fr-CA" b="1" dirty="0"/>
              <a:t>Communication synchrone</a:t>
            </a:r>
          </a:p>
          <a:p>
            <a:r>
              <a:rPr lang="fr-CA" dirty="0"/>
              <a:t>Clavardage</a:t>
            </a:r>
          </a:p>
          <a:p>
            <a:pPr marL="68580" indent="0">
              <a:buNone/>
            </a:pPr>
            <a:endParaRPr lang="fr-CA" b="1" dirty="0"/>
          </a:p>
          <a:p>
            <a:pPr marL="68580" indent="0">
              <a:buNone/>
            </a:pPr>
            <a:r>
              <a:rPr lang="fr-CA" b="1" dirty="0" smtClean="0"/>
              <a:t>Communication asynchrone</a:t>
            </a:r>
          </a:p>
          <a:p>
            <a:r>
              <a:rPr lang="fr-CA" dirty="0" smtClean="0"/>
              <a:t>Courrier électronique</a:t>
            </a:r>
          </a:p>
          <a:p>
            <a:r>
              <a:rPr lang="fr-CA" dirty="0" smtClean="0"/>
              <a:t>Forum électronique</a:t>
            </a:r>
          </a:p>
          <a:p>
            <a:r>
              <a:rPr lang="fr-CA" dirty="0" smtClean="0"/>
              <a:t>Blogue, </a:t>
            </a:r>
            <a:r>
              <a:rPr lang="fr-CA" dirty="0" err="1" smtClean="0"/>
              <a:t>weblogue</a:t>
            </a:r>
            <a:r>
              <a:rPr lang="fr-CA" dirty="0" smtClean="0"/>
              <a:t>, </a:t>
            </a:r>
            <a:r>
              <a:rPr lang="fr-CA" dirty="0" err="1" smtClean="0"/>
              <a:t>cybercarnet</a:t>
            </a:r>
            <a:r>
              <a:rPr lang="fr-CA" dirty="0" smtClean="0"/>
              <a:t>, etc.</a:t>
            </a:r>
          </a:p>
          <a:p>
            <a:r>
              <a:rPr lang="fr-CA" dirty="0" smtClean="0"/>
              <a:t>Wiki</a:t>
            </a:r>
          </a:p>
        </p:txBody>
      </p:sp>
    </p:spTree>
    <p:extLst>
      <p:ext uri="{BB962C8B-B14F-4D97-AF65-F5344CB8AC3E}">
        <p14:creationId xmlns:p14="http://schemas.microsoft.com/office/powerpoint/2010/main" val="44776716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custDataLst>
              <p:tags r:id="rId1"/>
            </p:custDataLst>
          </p:nvPr>
        </p:nvSpPr>
        <p:spPr/>
        <p:txBody>
          <a:bodyPr>
            <a:normAutofit fontScale="90000"/>
          </a:bodyPr>
          <a:lstStyle/>
          <a:p>
            <a:r>
              <a:rPr lang="fr-CA" dirty="0" smtClean="0"/>
              <a:t>Communication synchrone</a:t>
            </a:r>
            <a:br>
              <a:rPr lang="fr-CA" dirty="0" smtClean="0"/>
            </a:br>
            <a:r>
              <a:rPr lang="fr-CA" dirty="0" smtClean="0"/>
              <a:t>et asynchrone</a:t>
            </a:r>
            <a:endParaRPr lang="fr-CA" dirty="0"/>
          </a:p>
        </p:txBody>
      </p:sp>
      <p:sp>
        <p:nvSpPr>
          <p:cNvPr id="3" name="Espace réservé du contenu 2"/>
          <p:cNvSpPr>
            <a:spLocks noGrp="1"/>
          </p:cNvSpPr>
          <p:nvPr>
            <p:ph idx="1"/>
            <p:custDataLst>
              <p:tags r:id="rId2"/>
            </p:custDataLst>
          </p:nvPr>
        </p:nvSpPr>
        <p:spPr>
          <a:xfrm>
            <a:off x="1043492" y="2323652"/>
            <a:ext cx="6777317" cy="3913660"/>
          </a:xfrm>
        </p:spPr>
        <p:txBody>
          <a:bodyPr>
            <a:normAutofit fontScale="70000" lnSpcReduction="20000"/>
          </a:bodyPr>
          <a:lstStyle/>
          <a:p>
            <a:pPr marL="68580" indent="0">
              <a:buNone/>
            </a:pPr>
            <a:r>
              <a:rPr lang="fr-CA" b="1" dirty="0" smtClean="0"/>
              <a:t>Communication synchrone</a:t>
            </a:r>
          </a:p>
          <a:p>
            <a:r>
              <a:rPr lang="fr-CA" dirty="0" smtClean="0"/>
              <a:t>Avantage : Échanges </a:t>
            </a:r>
            <a:r>
              <a:rPr lang="fr-CA" dirty="0"/>
              <a:t>qui s’approchent davantage des échanges en </a:t>
            </a:r>
            <a:r>
              <a:rPr lang="fr-CA" dirty="0" smtClean="0"/>
              <a:t>personne</a:t>
            </a:r>
          </a:p>
          <a:p>
            <a:endParaRPr lang="fr-CA" dirty="0"/>
          </a:p>
          <a:p>
            <a:pPr marL="68580" indent="0">
              <a:buNone/>
            </a:pPr>
            <a:r>
              <a:rPr lang="fr-CA" b="1" dirty="0"/>
              <a:t>Communication asynchrone</a:t>
            </a:r>
          </a:p>
          <a:p>
            <a:r>
              <a:rPr lang="fr-CA" dirty="0" smtClean="0"/>
              <a:t>Désavantages : </a:t>
            </a:r>
          </a:p>
          <a:p>
            <a:pPr lvl="1"/>
            <a:r>
              <a:rPr lang="fr-CA" dirty="0" smtClean="0"/>
              <a:t>Manque de spontanéité (Curtis et Lawson, 2001)</a:t>
            </a:r>
          </a:p>
          <a:p>
            <a:pPr lvl="1"/>
            <a:r>
              <a:rPr lang="fr-CA" dirty="0" smtClean="0"/>
              <a:t>Délai avant de recevoir une réponse/un commentaire (</a:t>
            </a:r>
            <a:r>
              <a:rPr lang="fr-CA" dirty="0" err="1" smtClean="0"/>
              <a:t>Hiltz</a:t>
            </a:r>
            <a:r>
              <a:rPr lang="fr-CA" dirty="0" smtClean="0"/>
              <a:t>, 1998; </a:t>
            </a:r>
            <a:r>
              <a:rPr lang="fr-CA" dirty="0" err="1" smtClean="0"/>
              <a:t>Friel</a:t>
            </a:r>
            <a:r>
              <a:rPr lang="fr-CA" dirty="0" smtClean="0"/>
              <a:t>, 1999)</a:t>
            </a:r>
          </a:p>
          <a:p>
            <a:pPr lvl="1"/>
            <a:r>
              <a:rPr lang="fr-CA" dirty="0" smtClean="0"/>
              <a:t>Coût des interactions (écriture VS parole) (</a:t>
            </a:r>
            <a:r>
              <a:rPr lang="fr-CA" dirty="0" err="1" smtClean="0"/>
              <a:t>Dillenbourg</a:t>
            </a:r>
            <a:r>
              <a:rPr lang="fr-CA" dirty="0" smtClean="0"/>
              <a:t> et Schneider, 1995)</a:t>
            </a:r>
          </a:p>
          <a:p>
            <a:endParaRPr lang="fr-CA" dirty="0" smtClean="0"/>
          </a:p>
          <a:p>
            <a:r>
              <a:rPr lang="fr-CA" dirty="0" smtClean="0"/>
              <a:t>Avantages : </a:t>
            </a:r>
          </a:p>
          <a:p>
            <a:pPr lvl="1"/>
            <a:r>
              <a:rPr lang="fr-CA" dirty="0" smtClean="0"/>
              <a:t>Traces des discussions </a:t>
            </a:r>
            <a:r>
              <a:rPr lang="fr-CA" dirty="0"/>
              <a:t>(Curtis et Lawson, 2001</a:t>
            </a:r>
            <a:r>
              <a:rPr lang="fr-CA" dirty="0" smtClean="0"/>
              <a:t>)</a:t>
            </a:r>
          </a:p>
          <a:p>
            <a:pPr lvl="1"/>
            <a:r>
              <a:rPr lang="fr-CA" dirty="0" smtClean="0"/>
              <a:t>+ de temps pour étoffer ses réponses (</a:t>
            </a:r>
            <a:r>
              <a:rPr lang="fr-CA" dirty="0" err="1" smtClean="0"/>
              <a:t>Bodzin</a:t>
            </a:r>
            <a:r>
              <a:rPr lang="fr-CA" dirty="0" smtClean="0"/>
              <a:t>, 2001)</a:t>
            </a:r>
          </a:p>
          <a:p>
            <a:pPr lvl="2"/>
            <a:r>
              <a:rPr lang="fr-CA" dirty="0" smtClean="0"/>
              <a:t>Respect du rythme d’apprentissage (</a:t>
            </a:r>
            <a:r>
              <a:rPr lang="fr-CA" dirty="0" err="1" smtClean="0"/>
              <a:t>Hiltz</a:t>
            </a:r>
            <a:r>
              <a:rPr lang="fr-CA" dirty="0" smtClean="0"/>
              <a:t>, 1998)</a:t>
            </a:r>
          </a:p>
          <a:p>
            <a:pPr lvl="2"/>
            <a:endParaRPr lang="fr-CA" dirty="0"/>
          </a:p>
        </p:txBody>
      </p:sp>
    </p:spTree>
    <p:extLst>
      <p:ext uri="{BB962C8B-B14F-4D97-AF65-F5344CB8AC3E}">
        <p14:creationId xmlns:p14="http://schemas.microsoft.com/office/powerpoint/2010/main" val="344134022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custDataLst>
              <p:tags r:id="rId1"/>
            </p:custDataLst>
          </p:nvPr>
        </p:nvSpPr>
        <p:spPr/>
        <p:txBody>
          <a:bodyPr>
            <a:normAutofit fontScale="90000"/>
          </a:bodyPr>
          <a:lstStyle/>
          <a:p>
            <a:r>
              <a:rPr lang="fr-CA" dirty="0" smtClean="0"/>
              <a:t>Échanges en ligne VS Échanges en personne</a:t>
            </a:r>
            <a:endParaRPr lang="fr-CA" dirty="0"/>
          </a:p>
        </p:txBody>
      </p:sp>
      <p:sp>
        <p:nvSpPr>
          <p:cNvPr id="3" name="Espace réservé du contenu 2"/>
          <p:cNvSpPr>
            <a:spLocks noGrp="1"/>
          </p:cNvSpPr>
          <p:nvPr>
            <p:ph idx="1"/>
            <p:custDataLst>
              <p:tags r:id="rId2"/>
            </p:custDataLst>
          </p:nvPr>
        </p:nvSpPr>
        <p:spPr>
          <a:xfrm>
            <a:off x="1043492" y="2323652"/>
            <a:ext cx="6777317" cy="3985668"/>
          </a:xfrm>
        </p:spPr>
        <p:txBody>
          <a:bodyPr>
            <a:normAutofit fontScale="77500" lnSpcReduction="20000"/>
          </a:bodyPr>
          <a:lstStyle/>
          <a:p>
            <a:pPr marL="68580" indent="0">
              <a:buNone/>
            </a:pPr>
            <a:r>
              <a:rPr lang="fr-CA" b="1" dirty="0" smtClean="0"/>
              <a:t>Avantages des échanges en ligne</a:t>
            </a:r>
          </a:p>
          <a:p>
            <a:r>
              <a:rPr lang="fr-CA" dirty="0" smtClean="0"/>
              <a:t>Favorisent l’engagement </a:t>
            </a:r>
            <a:r>
              <a:rPr lang="fr-CA" dirty="0"/>
              <a:t>(</a:t>
            </a:r>
            <a:r>
              <a:rPr lang="fr-CA" dirty="0" err="1"/>
              <a:t>Dillenbourg</a:t>
            </a:r>
            <a:r>
              <a:rPr lang="fr-CA" dirty="0"/>
              <a:t> et Schneider, 1995)</a:t>
            </a:r>
            <a:endParaRPr lang="fr-CA" dirty="0" smtClean="0"/>
          </a:p>
          <a:p>
            <a:r>
              <a:rPr lang="fr-CA" dirty="0" smtClean="0"/>
              <a:t>Conséquences émotives moins importantes que lors des échanges en personne - anonymat </a:t>
            </a:r>
            <a:r>
              <a:rPr lang="fr-CA" dirty="0"/>
              <a:t>(</a:t>
            </a:r>
            <a:r>
              <a:rPr lang="fr-CA" dirty="0" err="1"/>
              <a:t>Dillenbourg</a:t>
            </a:r>
            <a:r>
              <a:rPr lang="fr-CA" dirty="0"/>
              <a:t> et Schneider, 1995)</a:t>
            </a:r>
            <a:endParaRPr lang="fr-CA" dirty="0" smtClean="0"/>
          </a:p>
          <a:p>
            <a:r>
              <a:rPr lang="fr-CA" dirty="0" smtClean="0"/>
              <a:t>Augmentation de l’enthousiasme et de la motivation (</a:t>
            </a:r>
            <a:r>
              <a:rPr lang="fr-CA" dirty="0" err="1" smtClean="0"/>
              <a:t>Baughman</a:t>
            </a:r>
            <a:r>
              <a:rPr lang="fr-CA" dirty="0" smtClean="0"/>
              <a:t>, 1997)</a:t>
            </a:r>
          </a:p>
          <a:p>
            <a:r>
              <a:rPr lang="fr-CA" dirty="0" smtClean="0"/>
              <a:t>Plus d’effort de la part des apprenants </a:t>
            </a:r>
            <a:r>
              <a:rPr lang="fr-CA" dirty="0"/>
              <a:t>(</a:t>
            </a:r>
            <a:r>
              <a:rPr lang="fr-CA" dirty="0" err="1"/>
              <a:t>Baughman</a:t>
            </a:r>
            <a:r>
              <a:rPr lang="fr-CA" dirty="0"/>
              <a:t>, </a:t>
            </a:r>
            <a:r>
              <a:rPr lang="fr-CA" dirty="0" smtClean="0"/>
              <a:t>1997, </a:t>
            </a:r>
            <a:r>
              <a:rPr lang="fr-CA" dirty="0" err="1" smtClean="0"/>
              <a:t>Hoyles</a:t>
            </a:r>
            <a:r>
              <a:rPr lang="fr-CA" dirty="0" smtClean="0"/>
              <a:t>, 2008)</a:t>
            </a:r>
          </a:p>
          <a:p>
            <a:r>
              <a:rPr lang="fr-CA" dirty="0">
                <a:sym typeface="Wingdings" panose="05000000000000000000" pitchFamily="2" charset="2"/>
              </a:rPr>
              <a:t>Facilité d’accès à </a:t>
            </a:r>
            <a:r>
              <a:rPr lang="fr-CA" dirty="0" smtClean="0">
                <a:sym typeface="Wingdings" panose="05000000000000000000" pitchFamily="2" charset="2"/>
              </a:rPr>
              <a:t>l’information (</a:t>
            </a:r>
            <a:r>
              <a:rPr lang="fr-CA" dirty="0" err="1" smtClean="0"/>
              <a:t>Teles</a:t>
            </a:r>
            <a:r>
              <a:rPr lang="fr-CA" dirty="0" smtClean="0"/>
              <a:t> </a:t>
            </a:r>
            <a:r>
              <a:rPr lang="fr-CA" dirty="0"/>
              <a:t>et </a:t>
            </a:r>
            <a:r>
              <a:rPr lang="fr-CA" dirty="0" err="1" smtClean="0"/>
              <a:t>Duxbury</a:t>
            </a:r>
            <a:r>
              <a:rPr lang="fr-CA" dirty="0" smtClean="0"/>
              <a:t>, 1991</a:t>
            </a:r>
            <a:r>
              <a:rPr lang="fr-CA" dirty="0"/>
              <a:t>)</a:t>
            </a:r>
            <a:endParaRPr lang="fr-CA" dirty="0">
              <a:sym typeface="Wingdings" panose="05000000000000000000" pitchFamily="2" charset="2"/>
            </a:endParaRPr>
          </a:p>
          <a:p>
            <a:r>
              <a:rPr lang="fr-CA" dirty="0" smtClean="0">
                <a:sym typeface="Wingdings" panose="05000000000000000000" pitchFamily="2" charset="2"/>
              </a:rPr>
              <a:t>Capacité </a:t>
            </a:r>
            <a:r>
              <a:rPr lang="fr-CA" dirty="0">
                <a:sym typeface="Wingdings" panose="05000000000000000000" pitchFamily="2" charset="2"/>
              </a:rPr>
              <a:t>d’échanger avec + de </a:t>
            </a:r>
            <a:r>
              <a:rPr lang="fr-CA" dirty="0" smtClean="0">
                <a:sym typeface="Wingdings" panose="05000000000000000000" pitchFamily="2" charset="2"/>
              </a:rPr>
              <a:t>gens </a:t>
            </a:r>
            <a:r>
              <a:rPr lang="fr-CA" dirty="0">
                <a:sym typeface="Wingdings" panose="05000000000000000000" pitchFamily="2" charset="2"/>
              </a:rPr>
              <a:t>(</a:t>
            </a:r>
            <a:r>
              <a:rPr lang="fr-CA" dirty="0" err="1"/>
              <a:t>Teles</a:t>
            </a:r>
            <a:r>
              <a:rPr lang="fr-CA" dirty="0"/>
              <a:t> et </a:t>
            </a:r>
            <a:r>
              <a:rPr lang="fr-CA" dirty="0" err="1"/>
              <a:t>Duxbury</a:t>
            </a:r>
            <a:r>
              <a:rPr lang="fr-CA" dirty="0"/>
              <a:t>, 1991)</a:t>
            </a:r>
            <a:endParaRPr lang="fr-CA" dirty="0">
              <a:sym typeface="Wingdings" panose="05000000000000000000" pitchFamily="2" charset="2"/>
            </a:endParaRPr>
          </a:p>
          <a:p>
            <a:r>
              <a:rPr lang="fr-CA" dirty="0" smtClean="0">
                <a:sym typeface="Wingdings" panose="05000000000000000000" pitchFamily="2" charset="2"/>
              </a:rPr>
              <a:t>+ </a:t>
            </a:r>
            <a:r>
              <a:rPr lang="fr-CA" dirty="0">
                <a:sym typeface="Wingdings" panose="05000000000000000000" pitchFamily="2" charset="2"/>
              </a:rPr>
              <a:t>de lecture et d’écriture (</a:t>
            </a:r>
            <a:r>
              <a:rPr lang="fr-CA" dirty="0" err="1">
                <a:sym typeface="Wingdings" panose="05000000000000000000" pitchFamily="2" charset="2"/>
              </a:rPr>
              <a:t>Gooch</a:t>
            </a:r>
            <a:r>
              <a:rPr lang="fr-CA" dirty="0">
                <a:sym typeface="Wingdings" panose="05000000000000000000" pitchFamily="2" charset="2"/>
              </a:rPr>
              <a:t>, 1997)</a:t>
            </a:r>
            <a:endParaRPr lang="fr-CA" dirty="0"/>
          </a:p>
          <a:p>
            <a:pPr lvl="1"/>
            <a:endParaRPr lang="fr-CA" dirty="0"/>
          </a:p>
          <a:p>
            <a:endParaRPr lang="fr-CA" dirty="0"/>
          </a:p>
          <a:p>
            <a:pPr lvl="2"/>
            <a:endParaRPr lang="fr-CA" dirty="0"/>
          </a:p>
        </p:txBody>
      </p:sp>
    </p:spTree>
    <p:extLst>
      <p:ext uri="{BB962C8B-B14F-4D97-AF65-F5344CB8AC3E}">
        <p14:creationId xmlns:p14="http://schemas.microsoft.com/office/powerpoint/2010/main" val="261383843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custDataLst>
              <p:tags r:id="rId1"/>
            </p:custDataLst>
          </p:nvPr>
        </p:nvSpPr>
        <p:spPr/>
        <p:txBody>
          <a:bodyPr>
            <a:normAutofit fontScale="90000"/>
          </a:bodyPr>
          <a:lstStyle/>
          <a:p>
            <a:r>
              <a:rPr lang="fr-CA" dirty="0" smtClean="0"/>
              <a:t>Échanges en ligne VS Échanges en personne</a:t>
            </a:r>
            <a:endParaRPr lang="fr-CA" dirty="0"/>
          </a:p>
        </p:txBody>
      </p:sp>
      <p:sp>
        <p:nvSpPr>
          <p:cNvPr id="3" name="Espace réservé du contenu 2"/>
          <p:cNvSpPr>
            <a:spLocks noGrp="1"/>
          </p:cNvSpPr>
          <p:nvPr>
            <p:ph idx="1"/>
            <p:custDataLst>
              <p:tags r:id="rId2"/>
            </p:custDataLst>
          </p:nvPr>
        </p:nvSpPr>
        <p:spPr>
          <a:xfrm>
            <a:off x="1043492" y="2323652"/>
            <a:ext cx="6777317" cy="3985668"/>
          </a:xfrm>
        </p:spPr>
        <p:txBody>
          <a:bodyPr>
            <a:normAutofit fontScale="85000" lnSpcReduction="10000"/>
          </a:bodyPr>
          <a:lstStyle/>
          <a:p>
            <a:pPr marL="68580" indent="0">
              <a:buNone/>
            </a:pPr>
            <a:r>
              <a:rPr lang="fr-CA" b="1" dirty="0" smtClean="0"/>
              <a:t>Désavantages des échanges en ligne</a:t>
            </a:r>
          </a:p>
          <a:p>
            <a:r>
              <a:rPr lang="fr-CA" dirty="0" smtClean="0"/>
              <a:t>Sentiment d’appartenance à </a:t>
            </a:r>
            <a:r>
              <a:rPr lang="fr-CA" dirty="0"/>
              <a:t>la communauté (</a:t>
            </a:r>
            <a:r>
              <a:rPr lang="fr-CA" dirty="0" err="1"/>
              <a:t>Dillenbourg</a:t>
            </a:r>
            <a:r>
              <a:rPr lang="fr-CA" dirty="0"/>
              <a:t> et Schneider, 1995)</a:t>
            </a:r>
          </a:p>
          <a:p>
            <a:r>
              <a:rPr lang="fr-CA" dirty="0" smtClean="0"/>
              <a:t>Complexité associée au fait de faire partie d’une communauté en ligne (</a:t>
            </a:r>
            <a:r>
              <a:rPr lang="fr-CA" dirty="0" err="1" smtClean="0"/>
              <a:t>Gulati</a:t>
            </a:r>
            <a:r>
              <a:rPr lang="fr-CA" dirty="0" smtClean="0"/>
              <a:t>, 2008)</a:t>
            </a:r>
          </a:p>
          <a:p>
            <a:r>
              <a:rPr lang="fr-CA" dirty="0" smtClean="0"/>
              <a:t>Degré de satisfaction moindre : processus d’interaction et qualité des discussions (</a:t>
            </a:r>
            <a:r>
              <a:rPr lang="fr-CA" dirty="0" err="1" smtClean="0"/>
              <a:t>Hiltz</a:t>
            </a:r>
            <a:r>
              <a:rPr lang="fr-CA" dirty="0" smtClean="0"/>
              <a:t>, 1998)</a:t>
            </a:r>
          </a:p>
          <a:p>
            <a:r>
              <a:rPr lang="fr-CA" dirty="0" smtClean="0"/>
              <a:t>Absence de contact direct (Grant et Scott, 1996)</a:t>
            </a:r>
          </a:p>
          <a:p>
            <a:r>
              <a:rPr lang="fr-CA" dirty="0" smtClean="0"/>
              <a:t>Nature impersonnelle des échanges </a:t>
            </a:r>
            <a:r>
              <a:rPr lang="fr-CA" dirty="0"/>
              <a:t>(Grant et Scott, 1996</a:t>
            </a:r>
            <a:r>
              <a:rPr lang="fr-CA" dirty="0" smtClean="0"/>
              <a:t>)</a:t>
            </a:r>
          </a:p>
          <a:p>
            <a:r>
              <a:rPr lang="fr-CA" dirty="0" smtClean="0"/>
              <a:t>Volume d’information (Carboni, 1999; </a:t>
            </a:r>
            <a:r>
              <a:rPr lang="fr-CA" dirty="0" err="1" smtClean="0"/>
              <a:t>Friel</a:t>
            </a:r>
            <a:r>
              <a:rPr lang="fr-CA" dirty="0" smtClean="0"/>
              <a:t>, 1999)</a:t>
            </a:r>
          </a:p>
          <a:p>
            <a:pPr lvl="2"/>
            <a:endParaRPr lang="fr-CA" dirty="0"/>
          </a:p>
        </p:txBody>
      </p:sp>
      <p:sp>
        <p:nvSpPr>
          <p:cNvPr id="4" name="Rectangle 3"/>
          <p:cNvSpPr/>
          <p:nvPr>
            <p:custDataLst>
              <p:tags r:id="rId3"/>
            </p:custDataLst>
          </p:nvPr>
        </p:nvSpPr>
        <p:spPr>
          <a:xfrm rot="21108034">
            <a:off x="1255672" y="2453897"/>
            <a:ext cx="6396250" cy="2708332"/>
          </a:xfrm>
          <a:prstGeom prst="rect">
            <a:avLst/>
          </a:prstGeom>
          <a:solidFill>
            <a:schemeClr val="accent2"/>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CA" sz="2400" b="1" dirty="0" smtClean="0"/>
              <a:t>Compétences </a:t>
            </a:r>
          </a:p>
          <a:p>
            <a:pPr algn="ctr"/>
            <a:r>
              <a:rPr lang="fr-CA" sz="2400" b="1" dirty="0" smtClean="0"/>
              <a:t>en quoi/pour quoi/pourquoi/pour qui?</a:t>
            </a:r>
          </a:p>
          <a:p>
            <a:pPr algn="ctr"/>
            <a:endParaRPr lang="fr-CA" b="1" dirty="0"/>
          </a:p>
          <a:p>
            <a:pPr marL="285750" indent="-285750">
              <a:buFont typeface="Arial" panose="020B0604020202020204" pitchFamily="34" charset="0"/>
              <a:buChar char="•"/>
            </a:pPr>
            <a:r>
              <a:rPr lang="fr-CA" dirty="0" smtClean="0"/>
              <a:t>Utilisation des outils?</a:t>
            </a:r>
          </a:p>
          <a:p>
            <a:pPr marL="285750" indent="-285750">
              <a:buFont typeface="Arial" panose="020B0604020202020204" pitchFamily="34" charset="0"/>
              <a:buChar char="•"/>
            </a:pPr>
            <a:r>
              <a:rPr lang="fr-CA" dirty="0" smtClean="0"/>
              <a:t>Exploitation maximale des outils dans des cours (par les formateurs)?</a:t>
            </a:r>
          </a:p>
          <a:p>
            <a:pPr marL="285750" indent="-285750">
              <a:buFont typeface="Arial" panose="020B0604020202020204" pitchFamily="34" charset="0"/>
              <a:buChar char="•"/>
            </a:pPr>
            <a:r>
              <a:rPr lang="fr-CA" dirty="0" smtClean="0"/>
              <a:t>Exploitation maximale des outils par les apprenants?</a:t>
            </a:r>
            <a:endParaRPr lang="fr-CA" dirty="0"/>
          </a:p>
        </p:txBody>
      </p:sp>
    </p:spTree>
    <p:extLst>
      <p:ext uri="{BB962C8B-B14F-4D97-AF65-F5344CB8AC3E}">
        <p14:creationId xmlns:p14="http://schemas.microsoft.com/office/powerpoint/2010/main" val="33555669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custDataLst>
              <p:tags r:id="rId1"/>
            </p:custDataLst>
          </p:nvPr>
        </p:nvSpPr>
        <p:spPr/>
        <p:txBody>
          <a:bodyPr>
            <a:normAutofit fontScale="90000"/>
          </a:bodyPr>
          <a:lstStyle/>
          <a:p>
            <a:r>
              <a:rPr lang="fr-CA" dirty="0" smtClean="0"/>
              <a:t>Échanges en ligne VS Échanges en personne</a:t>
            </a:r>
            <a:endParaRPr lang="fr-CA" dirty="0"/>
          </a:p>
        </p:txBody>
      </p:sp>
      <p:sp>
        <p:nvSpPr>
          <p:cNvPr id="3" name="Espace réservé du contenu 2"/>
          <p:cNvSpPr>
            <a:spLocks noGrp="1"/>
          </p:cNvSpPr>
          <p:nvPr>
            <p:ph idx="1"/>
            <p:custDataLst>
              <p:tags r:id="rId2"/>
            </p:custDataLst>
          </p:nvPr>
        </p:nvSpPr>
        <p:spPr>
          <a:xfrm>
            <a:off x="1043492" y="2323652"/>
            <a:ext cx="6777317" cy="3985668"/>
          </a:xfrm>
        </p:spPr>
        <p:txBody>
          <a:bodyPr>
            <a:normAutofit/>
          </a:bodyPr>
          <a:lstStyle/>
          <a:p>
            <a:pPr marL="68580" indent="0">
              <a:buNone/>
            </a:pPr>
            <a:r>
              <a:rPr lang="fr-CA" b="1" dirty="0" smtClean="0"/>
              <a:t>Éléments qui influencent la qualité des échanges</a:t>
            </a:r>
          </a:p>
          <a:p>
            <a:r>
              <a:rPr lang="fr-CA" dirty="0" smtClean="0"/>
              <a:t>Distance</a:t>
            </a:r>
          </a:p>
          <a:p>
            <a:r>
              <a:rPr lang="fr-CA" dirty="0" smtClean="0"/>
              <a:t>Manque de temps</a:t>
            </a:r>
          </a:p>
          <a:p>
            <a:r>
              <a:rPr lang="fr-CA" dirty="0" smtClean="0"/>
              <a:t>Coût des déplacements</a:t>
            </a:r>
          </a:p>
          <a:p>
            <a:r>
              <a:rPr lang="fr-CA" dirty="0" smtClean="0"/>
              <a:t>Âge des participants</a:t>
            </a:r>
          </a:p>
          <a:p>
            <a:r>
              <a:rPr lang="fr-CA" dirty="0" smtClean="0"/>
              <a:t>Nombre de personnes dans le groupe</a:t>
            </a:r>
          </a:p>
          <a:p>
            <a:r>
              <a:rPr lang="fr-CA" dirty="0" smtClean="0"/>
              <a:t>Composition des groupes </a:t>
            </a:r>
            <a:br>
              <a:rPr lang="fr-CA" dirty="0" smtClean="0"/>
            </a:br>
            <a:r>
              <a:rPr lang="fr-CA" dirty="0" smtClean="0"/>
              <a:t>(homogènes VS hétérogènes)</a:t>
            </a:r>
          </a:p>
          <a:p>
            <a:pPr lvl="1"/>
            <a:endParaRPr lang="fr-CA" dirty="0"/>
          </a:p>
          <a:p>
            <a:pPr lvl="2"/>
            <a:endParaRPr lang="fr-CA" dirty="0"/>
          </a:p>
        </p:txBody>
      </p:sp>
      <p:cxnSp>
        <p:nvCxnSpPr>
          <p:cNvPr id="5" name="Connecteur droit 4"/>
          <p:cNvCxnSpPr/>
          <p:nvPr>
            <p:custDataLst>
              <p:tags r:id="rId3"/>
            </p:custDataLst>
          </p:nvPr>
        </p:nvCxnSpPr>
        <p:spPr>
          <a:xfrm>
            <a:off x="1475656" y="3284984"/>
            <a:ext cx="5328592" cy="2736304"/>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sp>
        <p:nvSpPr>
          <p:cNvPr id="8" name="Accolade fermante 7"/>
          <p:cNvSpPr/>
          <p:nvPr>
            <p:custDataLst>
              <p:tags r:id="rId4"/>
            </p:custDataLst>
          </p:nvPr>
        </p:nvSpPr>
        <p:spPr>
          <a:xfrm>
            <a:off x="7236296" y="3284984"/>
            <a:ext cx="108012" cy="2736304"/>
          </a:xfrm>
          <a:prstGeom prst="righ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fr-CA"/>
          </a:p>
        </p:txBody>
      </p:sp>
      <p:sp>
        <p:nvSpPr>
          <p:cNvPr id="9" name="ZoneTexte 8"/>
          <p:cNvSpPr txBox="1"/>
          <p:nvPr>
            <p:custDataLst>
              <p:tags r:id="rId5"/>
            </p:custDataLst>
          </p:nvPr>
        </p:nvSpPr>
        <p:spPr>
          <a:xfrm rot="16200000">
            <a:off x="6834155" y="4299192"/>
            <a:ext cx="2016225" cy="707886"/>
          </a:xfrm>
          <a:prstGeom prst="rect">
            <a:avLst/>
          </a:prstGeom>
          <a:noFill/>
        </p:spPr>
        <p:txBody>
          <a:bodyPr wrap="square" rtlCol="0">
            <a:spAutoFit/>
          </a:bodyPr>
          <a:lstStyle/>
          <a:p>
            <a:pPr algn="ctr"/>
            <a:r>
              <a:rPr lang="fr-CA" sz="2000" dirty="0" smtClean="0"/>
              <a:t>Exploitation des TIC</a:t>
            </a:r>
            <a:endParaRPr lang="fr-CA" sz="2000" dirty="0"/>
          </a:p>
        </p:txBody>
      </p:sp>
      <p:cxnSp>
        <p:nvCxnSpPr>
          <p:cNvPr id="13" name="Connecteur droit 12"/>
          <p:cNvCxnSpPr/>
          <p:nvPr>
            <p:custDataLst>
              <p:tags r:id="rId6"/>
            </p:custDataLst>
          </p:nvPr>
        </p:nvCxnSpPr>
        <p:spPr>
          <a:xfrm flipH="1">
            <a:off x="1475656" y="3284984"/>
            <a:ext cx="5256584" cy="2736304"/>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241166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childTnLst>
                          </p:cTn>
                        </p:par>
                        <p:par>
                          <p:cTn id="8" fill="hold">
                            <p:stCondLst>
                              <p:cond delay="500"/>
                            </p:stCondLst>
                            <p:childTnLst>
                              <p:par>
                                <p:cTn id="9" presetID="22" presetClass="entr" presetSubtype="2" fill="hold" nodeType="after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wipe(right)">
                                      <p:cBhvr>
                                        <p:cTn id="11" dur="500"/>
                                        <p:tgtEl>
                                          <p:spTgt spid="13"/>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wipe(left)">
                                      <p:cBhvr>
                                        <p:cTn id="15" dur="500"/>
                                        <p:tgtEl>
                                          <p:spTgt spid="8"/>
                                        </p:tgtEl>
                                      </p:cBhvr>
                                    </p:animEffect>
                                  </p:childTnLst>
                                </p:cTn>
                              </p:par>
                            </p:childTnLst>
                          </p:cTn>
                        </p:par>
                        <p:par>
                          <p:cTn id="16" fill="hold">
                            <p:stCondLst>
                              <p:cond delay="1500"/>
                            </p:stCondLst>
                            <p:childTnLst>
                              <p:par>
                                <p:cTn id="17" presetID="1" presetClass="entr" presetSubtype="0" fill="hold" grpId="0" nodeType="afterEffect">
                                  <p:stCondLst>
                                    <p:cond delay="0"/>
                                  </p:stCondLst>
                                  <p:childTnLst>
                                    <p:set>
                                      <p:cBhvr>
                                        <p:cTn id="18"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custDataLst>
              <p:tags r:id="rId1"/>
            </p:custDataLst>
          </p:nvPr>
        </p:nvSpPr>
        <p:spPr/>
        <p:txBody>
          <a:bodyPr>
            <a:normAutofit fontScale="90000"/>
          </a:bodyPr>
          <a:lstStyle/>
          <a:p>
            <a:r>
              <a:rPr lang="fr-CA" dirty="0" smtClean="0"/>
              <a:t>Échanges en ligne VS Échanges en personne</a:t>
            </a:r>
            <a:endParaRPr lang="fr-CA" dirty="0"/>
          </a:p>
        </p:txBody>
      </p:sp>
      <p:sp>
        <p:nvSpPr>
          <p:cNvPr id="3" name="Espace réservé du contenu 2"/>
          <p:cNvSpPr>
            <a:spLocks noGrp="1"/>
          </p:cNvSpPr>
          <p:nvPr>
            <p:ph idx="1"/>
            <p:custDataLst>
              <p:tags r:id="rId2"/>
            </p:custDataLst>
          </p:nvPr>
        </p:nvSpPr>
        <p:spPr>
          <a:xfrm>
            <a:off x="1043492" y="2323652"/>
            <a:ext cx="6777317" cy="3985668"/>
          </a:xfrm>
        </p:spPr>
        <p:txBody>
          <a:bodyPr>
            <a:normAutofit fontScale="92500"/>
          </a:bodyPr>
          <a:lstStyle/>
          <a:p>
            <a:pPr marL="68580" indent="0">
              <a:buNone/>
            </a:pPr>
            <a:r>
              <a:rPr lang="fr-CA" b="1" dirty="0" smtClean="0"/>
              <a:t>Éléments qui influencent la qualité des échanges</a:t>
            </a:r>
          </a:p>
          <a:p>
            <a:r>
              <a:rPr lang="fr-CA" dirty="0" smtClean="0"/>
              <a:t>Plus d’effort pour le </a:t>
            </a:r>
            <a:r>
              <a:rPr lang="fr-CA" i="1" dirty="0" smtClean="0"/>
              <a:t>social </a:t>
            </a:r>
            <a:r>
              <a:rPr lang="fr-CA" i="1" dirty="0" err="1" smtClean="0"/>
              <a:t>grounding</a:t>
            </a:r>
            <a:r>
              <a:rPr lang="fr-CA" dirty="0" smtClean="0"/>
              <a:t> </a:t>
            </a:r>
            <a:r>
              <a:rPr lang="fr-CA" dirty="0"/>
              <a:t>(</a:t>
            </a:r>
            <a:r>
              <a:rPr lang="fr-CA" dirty="0" err="1"/>
              <a:t>Dillenbourg</a:t>
            </a:r>
            <a:r>
              <a:rPr lang="fr-CA" dirty="0"/>
              <a:t> et Schneider, 1995)</a:t>
            </a:r>
          </a:p>
          <a:p>
            <a:pPr lvl="1"/>
            <a:r>
              <a:rPr lang="fr-CA" dirty="0" smtClean="0"/>
              <a:t>Absence de communication non verbale (Curtis et Lawson, 2001) - </a:t>
            </a:r>
            <a:r>
              <a:rPr lang="fr-CA" dirty="0" smtClean="0">
                <a:sym typeface="Wingdings" panose="05000000000000000000" pitchFamily="2" charset="2"/>
              </a:rPr>
              <a:t> </a:t>
            </a:r>
          </a:p>
          <a:p>
            <a:r>
              <a:rPr lang="fr-CA" dirty="0" smtClean="0">
                <a:sym typeface="Wingdings" panose="05000000000000000000" pitchFamily="2" charset="2"/>
              </a:rPr>
              <a:t>Degré de satisfaction des étudiants (</a:t>
            </a:r>
            <a:r>
              <a:rPr lang="fr-CA" dirty="0" err="1" smtClean="0"/>
              <a:t>Ocker</a:t>
            </a:r>
            <a:r>
              <a:rPr lang="fr-CA" dirty="0" smtClean="0"/>
              <a:t> </a:t>
            </a:r>
            <a:r>
              <a:rPr lang="fr-CA" dirty="0"/>
              <a:t>et </a:t>
            </a:r>
            <a:r>
              <a:rPr lang="fr-CA" dirty="0" err="1" smtClean="0"/>
              <a:t>Yaverbaum</a:t>
            </a:r>
            <a:r>
              <a:rPr lang="fr-CA" dirty="0" smtClean="0"/>
              <a:t>, 1999; </a:t>
            </a:r>
            <a:r>
              <a:rPr lang="fr-CA" dirty="0"/>
              <a:t>2001</a:t>
            </a:r>
            <a:r>
              <a:rPr lang="fr-CA" dirty="0" smtClean="0"/>
              <a:t>)</a:t>
            </a:r>
          </a:p>
          <a:p>
            <a:pPr lvl="1"/>
            <a:r>
              <a:rPr lang="fr-CA" dirty="0" smtClean="0"/>
              <a:t>Qualité des échanges (Curtis et Lawson, 2001; </a:t>
            </a:r>
            <a:r>
              <a:rPr lang="fr-CA" dirty="0" err="1"/>
              <a:t>Maurino</a:t>
            </a:r>
            <a:r>
              <a:rPr lang="fr-CA" dirty="0"/>
              <a:t> , </a:t>
            </a:r>
            <a:r>
              <a:rPr lang="fr-CA" dirty="0" smtClean="0"/>
              <a:t>2007)</a:t>
            </a:r>
          </a:p>
          <a:p>
            <a:pPr lvl="2"/>
            <a:r>
              <a:rPr lang="fr-CA" dirty="0" smtClean="0"/>
              <a:t>Absence de conflit et de contradiction d’idées</a:t>
            </a:r>
          </a:p>
          <a:p>
            <a:pPr lvl="1"/>
            <a:endParaRPr lang="fr-CA" dirty="0"/>
          </a:p>
          <a:p>
            <a:pPr lvl="2"/>
            <a:endParaRPr lang="fr-CA" dirty="0"/>
          </a:p>
        </p:txBody>
      </p:sp>
      <p:sp>
        <p:nvSpPr>
          <p:cNvPr id="10" name="Rectangle 9"/>
          <p:cNvSpPr/>
          <p:nvPr>
            <p:custDataLst>
              <p:tags r:id="rId3"/>
            </p:custDataLst>
          </p:nvPr>
        </p:nvSpPr>
        <p:spPr>
          <a:xfrm rot="21108034">
            <a:off x="1484717" y="2775169"/>
            <a:ext cx="6013915" cy="2107963"/>
          </a:xfrm>
          <a:prstGeom prst="rect">
            <a:avLst/>
          </a:prstGeom>
          <a:solidFill>
            <a:schemeClr val="accent2"/>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CA" sz="2400" b="1" dirty="0" smtClean="0"/>
              <a:t>Compétences </a:t>
            </a:r>
          </a:p>
          <a:p>
            <a:pPr algn="ctr"/>
            <a:r>
              <a:rPr lang="fr-CA" sz="2400" b="1" dirty="0" smtClean="0"/>
              <a:t>en quoi/pour quoi/pourquoi/pour qui?</a:t>
            </a:r>
          </a:p>
          <a:p>
            <a:pPr algn="ctr"/>
            <a:endParaRPr lang="fr-CA" b="1" dirty="0"/>
          </a:p>
          <a:p>
            <a:pPr marL="285750" indent="-285750">
              <a:buFont typeface="Arial" panose="020B0604020202020204" pitchFamily="34" charset="0"/>
              <a:buChar char="•"/>
            </a:pPr>
            <a:r>
              <a:rPr lang="fr-CA" dirty="0" smtClean="0"/>
              <a:t>Outiller les gens pour maximiser l’utilisation des outils de communication en ligne</a:t>
            </a:r>
            <a:endParaRPr lang="fr-CA" dirty="0"/>
          </a:p>
        </p:txBody>
      </p:sp>
    </p:spTree>
    <p:extLst>
      <p:ext uri="{BB962C8B-B14F-4D97-AF65-F5344CB8AC3E}">
        <p14:creationId xmlns:p14="http://schemas.microsoft.com/office/powerpoint/2010/main" val="32251940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custDataLst>
              <p:tags r:id="rId1"/>
            </p:custDataLst>
          </p:nvPr>
        </p:nvSpPr>
        <p:spPr/>
        <p:txBody>
          <a:bodyPr>
            <a:normAutofit fontScale="90000"/>
          </a:bodyPr>
          <a:lstStyle/>
          <a:p>
            <a:r>
              <a:rPr lang="fr-CA" dirty="0" smtClean="0"/>
              <a:t>Échanges en ligne VS Échanges en personne</a:t>
            </a:r>
            <a:endParaRPr lang="fr-CA" dirty="0"/>
          </a:p>
        </p:txBody>
      </p:sp>
      <p:sp>
        <p:nvSpPr>
          <p:cNvPr id="3" name="Espace réservé du contenu 2"/>
          <p:cNvSpPr>
            <a:spLocks noGrp="1"/>
          </p:cNvSpPr>
          <p:nvPr>
            <p:ph idx="1"/>
            <p:custDataLst>
              <p:tags r:id="rId2"/>
            </p:custDataLst>
          </p:nvPr>
        </p:nvSpPr>
        <p:spPr/>
        <p:txBody>
          <a:bodyPr>
            <a:normAutofit fontScale="85000" lnSpcReduction="10000"/>
          </a:bodyPr>
          <a:lstStyle/>
          <a:p>
            <a:r>
              <a:rPr lang="fr-CA" dirty="0" err="1" smtClean="0"/>
              <a:t>Yaverbaum</a:t>
            </a:r>
            <a:r>
              <a:rPr lang="fr-CA" dirty="0" smtClean="0"/>
              <a:t> (1999) : </a:t>
            </a:r>
            <a:r>
              <a:rPr lang="fr-CA" dirty="0"/>
              <a:t>échanges informatisés asynchrones </a:t>
            </a:r>
            <a:r>
              <a:rPr lang="fr-CA" dirty="0" smtClean="0"/>
              <a:t>+ ou – efficaces pour </a:t>
            </a:r>
            <a:r>
              <a:rPr lang="fr-CA" dirty="0"/>
              <a:t>l’apprentissage </a:t>
            </a:r>
            <a:r>
              <a:rPr lang="fr-CA" dirty="0" smtClean="0"/>
              <a:t>que les échanges </a:t>
            </a:r>
            <a:r>
              <a:rPr lang="fr-CA" dirty="0"/>
              <a:t>en </a:t>
            </a:r>
            <a:r>
              <a:rPr lang="fr-CA" dirty="0" smtClean="0"/>
              <a:t>personne?</a:t>
            </a:r>
          </a:p>
          <a:p>
            <a:pPr lvl="1"/>
            <a:r>
              <a:rPr lang="fr-CA" dirty="0" smtClean="0"/>
              <a:t>Pas de différence significative</a:t>
            </a:r>
          </a:p>
          <a:p>
            <a:pPr lvl="1"/>
            <a:endParaRPr lang="fr-CA" dirty="0"/>
          </a:p>
          <a:p>
            <a:r>
              <a:rPr lang="fr-CA" dirty="0" err="1"/>
              <a:t>Tutty</a:t>
            </a:r>
            <a:r>
              <a:rPr lang="fr-CA" dirty="0"/>
              <a:t> et Klein (2008</a:t>
            </a:r>
            <a:r>
              <a:rPr lang="fr-CA" dirty="0" smtClean="0"/>
              <a:t>) : Collaboration en ligne et en personne</a:t>
            </a:r>
          </a:p>
          <a:p>
            <a:pPr lvl="1"/>
            <a:r>
              <a:rPr lang="fr-CA" dirty="0" smtClean="0"/>
              <a:t>Participants en </a:t>
            </a:r>
            <a:r>
              <a:rPr lang="fr-CA" dirty="0"/>
              <a:t>ligne réussissent significativement mieux sur le projet de groupe que ceux collaborant en </a:t>
            </a:r>
            <a:r>
              <a:rPr lang="fr-CA" dirty="0" smtClean="0"/>
              <a:t>personne</a:t>
            </a:r>
          </a:p>
          <a:p>
            <a:pPr lvl="1"/>
            <a:r>
              <a:rPr lang="fr-CA" dirty="0" smtClean="0"/>
              <a:t>Mais… participants </a:t>
            </a:r>
            <a:r>
              <a:rPr lang="fr-CA" dirty="0"/>
              <a:t>qui collaborent en personne obtiennent des résultats significativement plus élevés lors de l’évaluation individuelle</a:t>
            </a:r>
          </a:p>
        </p:txBody>
      </p:sp>
      <p:sp>
        <p:nvSpPr>
          <p:cNvPr id="4" name="Rectangle 3"/>
          <p:cNvSpPr/>
          <p:nvPr>
            <p:custDataLst>
              <p:tags r:id="rId3"/>
            </p:custDataLst>
          </p:nvPr>
        </p:nvSpPr>
        <p:spPr>
          <a:xfrm>
            <a:off x="1475657" y="4509120"/>
            <a:ext cx="6192687" cy="1656184"/>
          </a:xfrm>
          <a:prstGeom prst="rect">
            <a:avLst/>
          </a:prstGeom>
          <a:solidFill>
            <a:schemeClr val="accent2"/>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buFont typeface="Arial" panose="020B0604020202020204" pitchFamily="34" charset="0"/>
              <a:buChar char="•"/>
            </a:pPr>
            <a:r>
              <a:rPr lang="fr-CA" b="1" dirty="0" smtClean="0"/>
              <a:t>Échanges </a:t>
            </a:r>
            <a:r>
              <a:rPr lang="fr-CA" b="1" dirty="0"/>
              <a:t>en personne </a:t>
            </a:r>
            <a:r>
              <a:rPr lang="fr-CA" b="1" dirty="0" smtClean="0"/>
              <a:t>: </a:t>
            </a:r>
            <a:r>
              <a:rPr lang="fr-CA" dirty="0" smtClean="0"/>
              <a:t>Acquisition </a:t>
            </a:r>
            <a:r>
              <a:rPr lang="fr-CA" dirty="0"/>
              <a:t>de faits ou de </a:t>
            </a:r>
            <a:r>
              <a:rPr lang="fr-CA" dirty="0" smtClean="0"/>
              <a:t>procédures </a:t>
            </a:r>
          </a:p>
          <a:p>
            <a:pPr marL="285750" indent="-285750">
              <a:buFont typeface="Arial" panose="020B0604020202020204" pitchFamily="34" charset="0"/>
              <a:buChar char="•"/>
            </a:pPr>
            <a:endParaRPr lang="fr-CA" dirty="0" smtClean="0"/>
          </a:p>
          <a:p>
            <a:pPr marL="285750" indent="-285750">
              <a:buFont typeface="Arial" panose="020B0604020202020204" pitchFamily="34" charset="0"/>
              <a:buChar char="•"/>
            </a:pPr>
            <a:r>
              <a:rPr lang="fr-CA" b="1" dirty="0" smtClean="0"/>
              <a:t>Échanges </a:t>
            </a:r>
            <a:r>
              <a:rPr lang="fr-CA" b="1" dirty="0"/>
              <a:t>en ligne </a:t>
            </a:r>
            <a:r>
              <a:rPr lang="fr-CA" b="1" dirty="0" smtClean="0"/>
              <a:t>:</a:t>
            </a:r>
            <a:r>
              <a:rPr lang="fr-CA" dirty="0" smtClean="0"/>
              <a:t> situation </a:t>
            </a:r>
            <a:r>
              <a:rPr lang="fr-CA" dirty="0"/>
              <a:t>de résolution de problèmes</a:t>
            </a:r>
          </a:p>
        </p:txBody>
      </p:sp>
    </p:spTree>
    <p:extLst>
      <p:ext uri="{BB962C8B-B14F-4D97-AF65-F5344CB8AC3E}">
        <p14:creationId xmlns:p14="http://schemas.microsoft.com/office/powerpoint/2010/main" val="778608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custDataLst>
              <p:tags r:id="rId1"/>
            </p:custDataLst>
          </p:nvPr>
        </p:nvSpPr>
        <p:spPr/>
        <p:txBody>
          <a:bodyPr>
            <a:normAutofit/>
          </a:bodyPr>
          <a:lstStyle/>
          <a:p>
            <a:r>
              <a:rPr lang="fr-CA" dirty="0" smtClean="0"/>
              <a:t>Recherche doctorale</a:t>
            </a:r>
            <a:endParaRPr lang="fr-CA" dirty="0"/>
          </a:p>
        </p:txBody>
      </p:sp>
      <p:sp>
        <p:nvSpPr>
          <p:cNvPr id="3" name="Espace réservé du contenu 2"/>
          <p:cNvSpPr>
            <a:spLocks noGrp="1"/>
          </p:cNvSpPr>
          <p:nvPr>
            <p:ph type="body" idx="1"/>
            <p:custDataLst>
              <p:tags r:id="rId2"/>
            </p:custDataLst>
          </p:nvPr>
        </p:nvSpPr>
        <p:spPr/>
        <p:txBody>
          <a:bodyPr/>
          <a:lstStyle/>
          <a:p>
            <a:pPr marL="68580" indent="0">
              <a:buNone/>
            </a:pPr>
            <a:r>
              <a:rPr lang="fr-CA" b="1" i="1" dirty="0" smtClean="0"/>
              <a:t>Développement </a:t>
            </a:r>
            <a:r>
              <a:rPr lang="fr-CA" b="1" i="1" dirty="0"/>
              <a:t>de preuves avec </a:t>
            </a:r>
            <a:r>
              <a:rPr lang="fr-CA" b="1" i="1" dirty="0" smtClean="0"/>
              <a:t/>
            </a:r>
            <a:br>
              <a:rPr lang="fr-CA" b="1" i="1" dirty="0" smtClean="0"/>
            </a:br>
            <a:r>
              <a:rPr lang="fr-CA" b="1" i="1" dirty="0" smtClean="0"/>
              <a:t>et </a:t>
            </a:r>
            <a:r>
              <a:rPr lang="fr-CA" b="1" i="1" dirty="0"/>
              <a:t>sans l’aide d’un forum </a:t>
            </a:r>
            <a:r>
              <a:rPr lang="fr-CA" b="1" i="1" dirty="0" smtClean="0"/>
              <a:t>électronique</a:t>
            </a:r>
          </a:p>
        </p:txBody>
      </p:sp>
    </p:spTree>
    <p:extLst>
      <p:ext uri="{BB962C8B-B14F-4D97-AF65-F5344CB8AC3E}">
        <p14:creationId xmlns:p14="http://schemas.microsoft.com/office/powerpoint/2010/main" val="242613210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p:cNvSpPr>
            <a:spLocks noGrp="1"/>
          </p:cNvSpPr>
          <p:nvPr>
            <p:ph type="title"/>
            <p:custDataLst>
              <p:tags r:id="rId1"/>
            </p:custDataLst>
          </p:nvPr>
        </p:nvSpPr>
        <p:spPr/>
        <p:txBody>
          <a:bodyPr anchor="t" anchorCtr="0"/>
          <a:lstStyle/>
          <a:p>
            <a:r>
              <a:rPr lang="fr-CA" dirty="0" smtClean="0"/>
              <a:t>Questions de recherche</a:t>
            </a:r>
            <a:endParaRPr lang="fr-CA" dirty="0"/>
          </a:p>
        </p:txBody>
      </p:sp>
      <p:sp>
        <p:nvSpPr>
          <p:cNvPr id="3" name="Content Placeholder 2"/>
          <p:cNvSpPr>
            <a:spLocks noGrp="1"/>
          </p:cNvSpPr>
          <p:nvPr>
            <p:ph idx="4294967295"/>
            <p:custDataLst>
              <p:tags r:id="rId2"/>
            </p:custDataLst>
          </p:nvPr>
        </p:nvSpPr>
        <p:spPr>
          <a:xfrm>
            <a:off x="755576" y="1916832"/>
            <a:ext cx="7561263" cy="5545138"/>
          </a:xfrm>
        </p:spPr>
        <p:txBody>
          <a:bodyPr rtlCol="0">
            <a:noAutofit/>
          </a:bodyPr>
          <a:lstStyle/>
          <a:p>
            <a:pPr marL="457200" lvl="0" indent="-457200">
              <a:buClr>
                <a:schemeClr val="accent3">
                  <a:lumMod val="50000"/>
                </a:schemeClr>
              </a:buClr>
              <a:buFont typeface="+mj-lt"/>
              <a:buAutoNum type="arabicPeriod"/>
            </a:pPr>
            <a:r>
              <a:rPr lang="fr-CA" sz="2000" dirty="0" smtClean="0"/>
              <a:t>Quelle est l’influence de l’utilisation d’un forum électronique, lors de la réalisation d’activités math. en algèbre, sur le développement d’habiletés de validation chez des élèves qui en sont à leur 8</a:t>
            </a:r>
            <a:r>
              <a:rPr lang="fr-CA" sz="2000" baseline="30000" dirty="0" smtClean="0"/>
              <a:t>e</a:t>
            </a:r>
            <a:r>
              <a:rPr lang="fr-CA" sz="2000" dirty="0" smtClean="0"/>
              <a:t> année de scolarité?</a:t>
            </a:r>
          </a:p>
          <a:p>
            <a:pPr lvl="1"/>
            <a:r>
              <a:rPr lang="fr-CA" sz="1800" dirty="0" smtClean="0"/>
              <a:t>Types de preuves utilisés par les élèves</a:t>
            </a:r>
          </a:p>
          <a:p>
            <a:pPr lvl="1"/>
            <a:r>
              <a:rPr lang="fr-CA" sz="1800" dirty="0" smtClean="0"/>
              <a:t>Règles du débat math. mobilisées par les élèves</a:t>
            </a:r>
          </a:p>
          <a:p>
            <a:endParaRPr lang="fr-CA" sz="2000" dirty="0" smtClean="0"/>
          </a:p>
          <a:p>
            <a:pPr marL="457200" lvl="0" indent="-457200">
              <a:buClr>
                <a:schemeClr val="accent3">
                  <a:lumMod val="50000"/>
                </a:schemeClr>
              </a:buClr>
              <a:buFont typeface="+mj-lt"/>
              <a:buAutoNum type="arabicPeriod" startAt="2"/>
            </a:pPr>
            <a:r>
              <a:rPr lang="fr-CA" sz="2000" dirty="0" smtClean="0"/>
              <a:t>Quelle est l’influence de l’utilisation d’un forum électronique, lors de la réalisation d’activités en algèbre, sur le développement d’habiletés en lien avec l’évaluation de preuves ou de solutions chez des élèves qui en sont à leur 8</a:t>
            </a:r>
            <a:r>
              <a:rPr lang="fr-CA" sz="2000" baseline="30000" dirty="0" smtClean="0"/>
              <a:t>e</a:t>
            </a:r>
            <a:r>
              <a:rPr lang="fr-CA" sz="2000" dirty="0" smtClean="0"/>
              <a:t> année de scolarité?</a:t>
            </a:r>
          </a:p>
          <a:p>
            <a:pPr lvl="1"/>
            <a:r>
              <a:rPr lang="fr-CA" sz="1800" dirty="0" smtClean="0"/>
              <a:t>Règles du débat math. mobilisées par les élèves</a:t>
            </a:r>
          </a:p>
        </p:txBody>
      </p:sp>
      <p:sp>
        <p:nvSpPr>
          <p:cNvPr id="5" name="Rectangle à coins arrondis 4"/>
          <p:cNvSpPr/>
          <p:nvPr>
            <p:custDataLst>
              <p:tags r:id="rId3"/>
            </p:custDataLst>
          </p:nvPr>
        </p:nvSpPr>
        <p:spPr>
          <a:xfrm>
            <a:off x="683568" y="1916832"/>
            <a:ext cx="7776864" cy="1584176"/>
          </a:xfrm>
          <a:prstGeom prst="roundRect">
            <a:avLst/>
          </a:prstGeom>
          <a:solidFill>
            <a:schemeClr val="accent2"/>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sp>
        <p:nvSpPr>
          <p:cNvPr id="7" name="Rectangle à coins arrondis 6"/>
          <p:cNvSpPr/>
          <p:nvPr>
            <p:custDataLst>
              <p:tags r:id="rId4"/>
            </p:custDataLst>
          </p:nvPr>
        </p:nvSpPr>
        <p:spPr>
          <a:xfrm>
            <a:off x="683568" y="4509120"/>
            <a:ext cx="7776864" cy="1584176"/>
          </a:xfrm>
          <a:prstGeom prst="roundRect">
            <a:avLst/>
          </a:prstGeom>
          <a:solidFill>
            <a:schemeClr val="accent2"/>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spTree>
    <p:extLst>
      <p:ext uri="{BB962C8B-B14F-4D97-AF65-F5344CB8AC3E}">
        <p14:creationId xmlns:p14="http://schemas.microsoft.com/office/powerpoint/2010/main" val="3661233137"/>
      </p:ext>
    </p:extLst>
  </p:cSld>
  <p:clrMapOvr>
    <a:masterClrMapping/>
  </p:clrMapOvr>
  <p:transition>
    <p:fade/>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2" name="Group 729"/>
          <p:cNvGraphicFramePr>
            <a:graphicFrameLocks noGrp="1"/>
          </p:cNvGraphicFramePr>
          <p:nvPr>
            <p:custDataLst>
              <p:tags r:id="rId1"/>
            </p:custDataLst>
            <p:extLst>
              <p:ext uri="{D42A27DB-BD31-4B8C-83A1-F6EECF244321}">
                <p14:modId xmlns:p14="http://schemas.microsoft.com/office/powerpoint/2010/main" val="3407136681"/>
              </p:ext>
            </p:extLst>
          </p:nvPr>
        </p:nvGraphicFramePr>
        <p:xfrm>
          <a:off x="2185392" y="1572344"/>
          <a:ext cx="4114800" cy="4953000"/>
        </p:xfrm>
        <a:graphic>
          <a:graphicData uri="http://schemas.openxmlformats.org/drawingml/2006/table">
            <a:tbl>
              <a:tblPr/>
              <a:tblGrid>
                <a:gridCol w="2057400"/>
                <a:gridCol w="2057400"/>
              </a:tblGrid>
              <a:tr h="290513">
                <a:tc gridSpan="2">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fr-CA" sz="1800" b="1" i="0" u="none" strike="noStrike" cap="none" normalizeH="0" baseline="0" dirty="0" smtClean="0">
                          <a:ln>
                            <a:noFill/>
                          </a:ln>
                          <a:solidFill>
                            <a:schemeClr val="tx1"/>
                          </a:solidFill>
                          <a:effectLst/>
                          <a:latin typeface="Arial" charset="0"/>
                        </a:rPr>
                        <a:t>Niveaux</a:t>
                      </a:r>
                      <a:endParaRPr kumimoji="0" lang="en-CA" sz="1800" b="1" i="0" u="none" strike="noStrike" cap="none" normalizeH="0" baseline="0" dirty="0" smtClean="0">
                        <a:ln>
                          <a:noFill/>
                        </a:ln>
                        <a:solidFill>
                          <a:schemeClr val="tx1"/>
                        </a:solidFill>
                        <a:effectLst/>
                        <a:latin typeface="Arial" charset="0"/>
                      </a:endParaRPr>
                    </a:p>
                  </a:txBody>
                  <a:tcPr horzOverflow="overflow">
                    <a:lnL cap="flat">
                      <a:noFill/>
                    </a:lnL>
                    <a:lnR cap="flat">
                      <a:noFill/>
                    </a:lnR>
                    <a:lnT cap="flat">
                      <a:noFill/>
                    </a:lnT>
                    <a:lnB w="28575" cap="flat" cmpd="sng" algn="ctr">
                      <a:noFill/>
                      <a:prstDash val="solid"/>
                      <a:round/>
                      <a:headEnd type="none" w="med" len="med"/>
                      <a:tailEnd type="none" w="med" len="med"/>
                    </a:lnB>
                    <a:lnTlToBr>
                      <a:noFill/>
                    </a:lnTlToBr>
                    <a:lnBlToTr>
                      <a:noFill/>
                    </a:lnBlToTr>
                    <a:noFill/>
                  </a:tcPr>
                </a:tc>
                <a:tc hMerge="1">
                  <a:txBody>
                    <a:bodyPr/>
                    <a:lstStyle/>
                    <a:p>
                      <a:endParaRPr lang="en-US"/>
                    </a:p>
                  </a:txBody>
                  <a:tcPr/>
                </a:tc>
              </a:tr>
              <a:tr h="290513">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CA" sz="1550" b="0" i="0" u="none" strike="noStrike" cap="none" normalizeH="0" baseline="0" dirty="0" smtClean="0">
                          <a:ln>
                            <a:noFill/>
                          </a:ln>
                          <a:solidFill>
                            <a:schemeClr val="tx1"/>
                          </a:solidFill>
                          <a:effectLst/>
                          <a:latin typeface="Arial" charset="0"/>
                        </a:rPr>
                        <a:t>1</a:t>
                      </a:r>
                    </a:p>
                  </a:txBody>
                  <a:tcPr horzOverflow="overflow">
                    <a:lnL w="28575"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CA" sz="1550" b="0" i="0" u="none" strike="noStrike" cap="none" normalizeH="0" baseline="0" dirty="0" smtClean="0">
                          <a:ln>
                            <a:noFill/>
                          </a:ln>
                          <a:solidFill>
                            <a:schemeClr val="tx1"/>
                          </a:solidFill>
                          <a:effectLst/>
                          <a:latin typeface="Arial" charset="0"/>
                        </a:rPr>
                        <a:t>1</a:t>
                      </a:r>
                    </a:p>
                  </a:txBody>
                  <a:tcPr horzOverflow="overflow">
                    <a:lnL w="12700" cap="flat" cmpd="sng" algn="ctr">
                      <a:solidFill>
                        <a:schemeClr val="tx1"/>
                      </a:solidFill>
                      <a:prstDash val="solid"/>
                      <a:round/>
                      <a:headEnd type="none" w="med" len="med"/>
                      <a:tailEnd type="none" w="med" len="med"/>
                    </a:lnL>
                    <a:lnR w="28575" cap="flat" cmpd="sng" algn="ctr">
                      <a:noFill/>
                      <a:prstDash val="solid"/>
                      <a:round/>
                      <a:headEnd type="none" w="med" len="med"/>
                      <a:tailEnd type="none" w="med" len="med"/>
                    </a:lnR>
                    <a:lnT w="28575"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290513">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CA" sz="1550" b="0" i="0" u="none" strike="noStrike" cap="none" normalizeH="0" baseline="0" dirty="0" smtClean="0">
                          <a:ln>
                            <a:noFill/>
                          </a:ln>
                          <a:solidFill>
                            <a:schemeClr val="tx1"/>
                          </a:solidFill>
                          <a:effectLst/>
                          <a:latin typeface="Arial" charset="0"/>
                        </a:rPr>
                        <a:t>2</a:t>
                      </a:r>
                    </a:p>
                  </a:txBody>
                  <a:tcPr horzOverflow="overflow">
                    <a:lnL w="28575"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CA" sz="1550" b="0" i="0" u="none" strike="noStrike" cap="none" normalizeH="0" baseline="0" dirty="0" smtClean="0">
                          <a:ln>
                            <a:noFill/>
                          </a:ln>
                          <a:solidFill>
                            <a:schemeClr val="tx1"/>
                          </a:solidFill>
                          <a:effectLst/>
                          <a:latin typeface="Arial" charset="0"/>
                        </a:rPr>
                        <a:t>2</a:t>
                      </a:r>
                    </a:p>
                  </a:txBody>
                  <a:tcPr horzOverflow="overflow">
                    <a:lnL w="12700" cap="flat" cmpd="sng" algn="ctr">
                      <a:solidFill>
                        <a:schemeClr val="tx1"/>
                      </a:solidFill>
                      <a:prstDash val="solid"/>
                      <a:round/>
                      <a:headEnd type="none" w="med" len="med"/>
                      <a:tailEnd type="none" w="med" len="med"/>
                    </a:lnL>
                    <a:lnR w="28575"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290513">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CA" sz="1550" b="0" i="0" u="none" strike="noStrike" cap="none" normalizeH="0" baseline="0" dirty="0" smtClean="0">
                          <a:ln>
                            <a:noFill/>
                          </a:ln>
                          <a:solidFill>
                            <a:schemeClr val="tx1"/>
                          </a:solidFill>
                          <a:effectLst/>
                          <a:latin typeface="Arial" charset="0"/>
                        </a:rPr>
                        <a:t>3</a:t>
                      </a:r>
                    </a:p>
                  </a:txBody>
                  <a:tcPr horzOverflow="overflow">
                    <a:lnL w="28575"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CA" sz="1550" b="0" i="0" u="none" strike="noStrike" cap="none" normalizeH="0" baseline="0" dirty="0" smtClean="0">
                          <a:ln>
                            <a:noFill/>
                          </a:ln>
                          <a:solidFill>
                            <a:schemeClr val="tx1"/>
                          </a:solidFill>
                          <a:effectLst/>
                          <a:latin typeface="Arial" charset="0"/>
                        </a:rPr>
                        <a:t>3</a:t>
                      </a:r>
                    </a:p>
                  </a:txBody>
                  <a:tcPr horzOverflow="overflow">
                    <a:lnL w="12700" cap="flat" cmpd="sng" algn="ctr">
                      <a:solidFill>
                        <a:schemeClr val="tx1"/>
                      </a:solidFill>
                      <a:prstDash val="solid"/>
                      <a:round/>
                      <a:headEnd type="none" w="med" len="med"/>
                      <a:tailEnd type="none" w="med" len="med"/>
                    </a:lnL>
                    <a:lnR w="28575"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28892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CA" sz="1550" b="0" i="0" u="none" strike="noStrike" cap="none" normalizeH="0" baseline="0" dirty="0" smtClean="0">
                          <a:ln>
                            <a:noFill/>
                          </a:ln>
                          <a:solidFill>
                            <a:schemeClr val="tx1"/>
                          </a:solidFill>
                          <a:effectLst/>
                          <a:latin typeface="Arial" charset="0"/>
                        </a:rPr>
                        <a:t>4</a:t>
                      </a:r>
                    </a:p>
                  </a:txBody>
                  <a:tcPr horzOverflow="overflow">
                    <a:lnL w="28575"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CA" sz="1550" b="0" i="0" u="none" strike="noStrike" cap="none" normalizeH="0" baseline="0" dirty="0" smtClean="0">
                          <a:ln>
                            <a:noFill/>
                          </a:ln>
                          <a:solidFill>
                            <a:schemeClr val="tx1"/>
                          </a:solidFill>
                          <a:effectLst/>
                          <a:latin typeface="Arial" charset="0"/>
                        </a:rPr>
                        <a:t>4</a:t>
                      </a:r>
                    </a:p>
                  </a:txBody>
                  <a:tcPr horzOverflow="overflow">
                    <a:lnL w="12700" cap="flat" cmpd="sng" algn="ctr">
                      <a:solidFill>
                        <a:schemeClr val="tx1"/>
                      </a:solidFill>
                      <a:prstDash val="solid"/>
                      <a:round/>
                      <a:headEnd type="none" w="med" len="med"/>
                      <a:tailEnd type="none" w="med" len="med"/>
                    </a:lnL>
                    <a:lnR w="28575"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290513">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CA" sz="1550" b="0" i="0" u="none" strike="noStrike" cap="none" normalizeH="0" baseline="0" dirty="0" smtClean="0">
                          <a:ln>
                            <a:noFill/>
                          </a:ln>
                          <a:solidFill>
                            <a:schemeClr val="tx1"/>
                          </a:solidFill>
                          <a:effectLst/>
                          <a:latin typeface="Arial" charset="0"/>
                        </a:rPr>
                        <a:t>5</a:t>
                      </a:r>
                    </a:p>
                  </a:txBody>
                  <a:tcPr horzOverflow="overflow">
                    <a:lnL w="28575"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CA" sz="1550" b="0" i="0" u="none" strike="noStrike" cap="none" normalizeH="0" baseline="0" dirty="0" smtClean="0">
                          <a:ln>
                            <a:noFill/>
                          </a:ln>
                          <a:solidFill>
                            <a:schemeClr val="tx1"/>
                          </a:solidFill>
                          <a:effectLst/>
                          <a:latin typeface="Arial" charset="0"/>
                        </a:rPr>
                        <a:t>5</a:t>
                      </a:r>
                    </a:p>
                  </a:txBody>
                  <a:tcPr horzOverflow="overflow">
                    <a:lnL w="12700" cap="flat" cmpd="sng" algn="ctr">
                      <a:solidFill>
                        <a:schemeClr val="tx1"/>
                      </a:solidFill>
                      <a:prstDash val="solid"/>
                      <a:round/>
                      <a:headEnd type="none" w="med" len="med"/>
                      <a:tailEnd type="none" w="med" len="med"/>
                    </a:lnL>
                    <a:lnR w="28575"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290513">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CA" sz="1550" b="0" i="0" u="none" strike="noStrike" cap="none" normalizeH="0" baseline="0" dirty="0" smtClean="0">
                          <a:ln>
                            <a:noFill/>
                          </a:ln>
                          <a:solidFill>
                            <a:schemeClr val="tx1"/>
                          </a:solidFill>
                          <a:effectLst/>
                          <a:latin typeface="Arial" charset="0"/>
                        </a:rPr>
                        <a:t>6</a:t>
                      </a:r>
                    </a:p>
                  </a:txBody>
                  <a:tcPr horzOverflow="overflow">
                    <a:lnL w="28575"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CA" sz="1550" b="0" i="0" u="none" strike="noStrike" cap="none" normalizeH="0" baseline="0" dirty="0" smtClean="0">
                          <a:ln>
                            <a:noFill/>
                          </a:ln>
                          <a:solidFill>
                            <a:schemeClr val="tx1"/>
                          </a:solidFill>
                          <a:effectLst/>
                          <a:latin typeface="Arial" charset="0"/>
                        </a:rPr>
                        <a:t>6</a:t>
                      </a:r>
                    </a:p>
                  </a:txBody>
                  <a:tcPr horzOverflow="overflow">
                    <a:lnL w="12700" cap="flat" cmpd="sng" algn="ctr">
                      <a:solidFill>
                        <a:schemeClr val="tx1"/>
                      </a:solidFill>
                      <a:prstDash val="solid"/>
                      <a:round/>
                      <a:headEnd type="none" w="med" len="med"/>
                      <a:tailEnd type="none" w="med" len="med"/>
                    </a:lnL>
                    <a:lnR w="28575"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290513">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CA" sz="1550" b="0" i="0" u="none" strike="noStrike" cap="none" normalizeH="0" baseline="0" dirty="0" smtClean="0">
                          <a:ln>
                            <a:noFill/>
                          </a:ln>
                          <a:solidFill>
                            <a:schemeClr val="tx1"/>
                          </a:solidFill>
                          <a:effectLst/>
                          <a:latin typeface="Arial" charset="0"/>
                        </a:rPr>
                        <a:t>7</a:t>
                      </a:r>
                    </a:p>
                  </a:txBody>
                  <a:tcPr horzOverflow="overflow">
                    <a:lnL w="28575"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fr-CA" sz="1550" b="0" i="0" u="none" strike="noStrike" cap="none" normalizeH="0" baseline="0" dirty="0" smtClean="0">
                          <a:ln>
                            <a:noFill/>
                          </a:ln>
                          <a:solidFill>
                            <a:schemeClr val="tx1"/>
                          </a:solidFill>
                          <a:effectLst/>
                          <a:latin typeface="Arial" charset="0"/>
                        </a:rPr>
                        <a:t>Sec I</a:t>
                      </a:r>
                      <a:endParaRPr kumimoji="0" lang="en-CA" sz="1550" b="0" i="0" u="none" strike="noStrike" cap="none" normalizeH="0" baseline="0" dirty="0" smtClean="0">
                        <a:ln>
                          <a:noFill/>
                        </a:ln>
                        <a:solidFill>
                          <a:schemeClr val="tx1"/>
                        </a:solidFill>
                        <a:effectLst/>
                        <a:latin typeface="Arial" charset="0"/>
                      </a:endParaRPr>
                    </a:p>
                  </a:txBody>
                  <a:tcPr horzOverflow="overflow">
                    <a:lnL w="12700" cap="flat" cmpd="sng" algn="ctr">
                      <a:solidFill>
                        <a:schemeClr val="tx1"/>
                      </a:solidFill>
                      <a:prstDash val="solid"/>
                      <a:round/>
                      <a:headEnd type="none" w="med" len="med"/>
                      <a:tailEnd type="none" w="med" len="med"/>
                    </a:lnL>
                    <a:lnR w="28575"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290513">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CA" sz="1550" b="0" i="0" u="none" strike="noStrike" cap="none" normalizeH="0" baseline="0" dirty="0" smtClean="0">
                          <a:ln>
                            <a:noFill/>
                          </a:ln>
                          <a:solidFill>
                            <a:schemeClr val="tx1"/>
                          </a:solidFill>
                          <a:effectLst/>
                          <a:latin typeface="Arial" charset="0"/>
                        </a:rPr>
                        <a:t>8</a:t>
                      </a:r>
                    </a:p>
                  </a:txBody>
                  <a:tcPr horzOverflow="overflow">
                    <a:lnL w="28575"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fr-CA" sz="1550" b="0" i="0" u="none" strike="noStrike" cap="none" normalizeH="0" baseline="0" dirty="0" smtClean="0">
                          <a:ln>
                            <a:noFill/>
                          </a:ln>
                          <a:solidFill>
                            <a:schemeClr val="tx1"/>
                          </a:solidFill>
                          <a:effectLst/>
                          <a:latin typeface="Arial" charset="0"/>
                        </a:rPr>
                        <a:t>Sec II</a:t>
                      </a:r>
                      <a:endParaRPr kumimoji="0" lang="en-CA" sz="1550" b="0" i="0" u="none" strike="noStrike" cap="none" normalizeH="0" baseline="0" dirty="0" smtClean="0">
                        <a:ln>
                          <a:noFill/>
                        </a:ln>
                        <a:solidFill>
                          <a:schemeClr val="tx1"/>
                        </a:solidFill>
                        <a:effectLst/>
                        <a:latin typeface="Arial" charset="0"/>
                      </a:endParaRPr>
                    </a:p>
                  </a:txBody>
                  <a:tcPr horzOverflow="overflow">
                    <a:lnL w="12700" cap="flat" cmpd="sng" algn="ctr">
                      <a:solidFill>
                        <a:schemeClr val="tx1"/>
                      </a:solidFill>
                      <a:prstDash val="solid"/>
                      <a:round/>
                      <a:headEnd type="none" w="med" len="med"/>
                      <a:tailEnd type="none" w="med" len="med"/>
                    </a:lnL>
                    <a:lnR w="28575"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290513">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CA" sz="1550" b="0" i="0" u="none" strike="noStrike" cap="none" normalizeH="0" baseline="0" dirty="0" smtClean="0">
                          <a:ln>
                            <a:noFill/>
                          </a:ln>
                          <a:solidFill>
                            <a:schemeClr val="tx1"/>
                          </a:solidFill>
                          <a:effectLst/>
                          <a:latin typeface="Arial" charset="0"/>
                        </a:rPr>
                        <a:t>9</a:t>
                      </a:r>
                    </a:p>
                  </a:txBody>
                  <a:tcPr horzOverflow="overflow">
                    <a:lnL w="28575"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fr-CA" sz="1550" b="0" i="0" u="none" strike="noStrike" cap="none" normalizeH="0" baseline="0" dirty="0" smtClean="0">
                          <a:ln>
                            <a:noFill/>
                          </a:ln>
                          <a:solidFill>
                            <a:schemeClr val="tx1"/>
                          </a:solidFill>
                          <a:effectLst/>
                          <a:latin typeface="Arial" charset="0"/>
                        </a:rPr>
                        <a:t>Sec III</a:t>
                      </a:r>
                      <a:endParaRPr kumimoji="0" lang="en-CA" sz="1550" b="0" i="0" u="none" strike="noStrike" cap="none" normalizeH="0" baseline="0" dirty="0" smtClean="0">
                        <a:ln>
                          <a:noFill/>
                        </a:ln>
                        <a:solidFill>
                          <a:schemeClr val="tx1"/>
                        </a:solidFill>
                        <a:effectLst/>
                        <a:latin typeface="Arial" charset="0"/>
                      </a:endParaRPr>
                    </a:p>
                  </a:txBody>
                  <a:tcPr horzOverflow="overflow">
                    <a:lnL w="12700" cap="flat" cmpd="sng" algn="ctr">
                      <a:solidFill>
                        <a:schemeClr val="tx1"/>
                      </a:solidFill>
                      <a:prstDash val="solid"/>
                      <a:round/>
                      <a:headEnd type="none" w="med" len="med"/>
                      <a:tailEnd type="none" w="med" len="med"/>
                    </a:lnL>
                    <a:lnR w="28575"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290513">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CA" sz="1550" b="0" i="0" u="none" strike="noStrike" cap="none" normalizeH="0" baseline="0" dirty="0" smtClean="0">
                          <a:ln>
                            <a:noFill/>
                          </a:ln>
                          <a:solidFill>
                            <a:schemeClr val="tx1"/>
                          </a:solidFill>
                          <a:effectLst/>
                          <a:latin typeface="Arial" charset="0"/>
                        </a:rPr>
                        <a:t>10</a:t>
                      </a:r>
                    </a:p>
                  </a:txBody>
                  <a:tcPr horzOverflow="overflow">
                    <a:lnL w="28575"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fr-CA" sz="1550" b="0" i="0" u="none" strike="noStrike" cap="none" normalizeH="0" baseline="0" dirty="0" smtClean="0">
                          <a:ln>
                            <a:noFill/>
                          </a:ln>
                          <a:solidFill>
                            <a:schemeClr val="tx1"/>
                          </a:solidFill>
                          <a:effectLst/>
                          <a:latin typeface="Arial" charset="0"/>
                        </a:rPr>
                        <a:t>Sec IV</a:t>
                      </a:r>
                      <a:endParaRPr kumimoji="0" lang="en-CA" sz="1550" b="0" i="0" u="none" strike="noStrike" cap="none" normalizeH="0" baseline="0" dirty="0" smtClean="0">
                        <a:ln>
                          <a:noFill/>
                        </a:ln>
                        <a:solidFill>
                          <a:schemeClr val="tx1"/>
                        </a:solidFill>
                        <a:effectLst/>
                        <a:latin typeface="Arial" charset="0"/>
                      </a:endParaRPr>
                    </a:p>
                  </a:txBody>
                  <a:tcPr horzOverflow="overflow">
                    <a:lnL w="12700" cap="flat" cmpd="sng" algn="ctr">
                      <a:solidFill>
                        <a:schemeClr val="tx1"/>
                      </a:solidFill>
                      <a:prstDash val="solid"/>
                      <a:round/>
                      <a:headEnd type="none" w="med" len="med"/>
                      <a:tailEnd type="none" w="med" len="med"/>
                    </a:lnL>
                    <a:lnR w="28575"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28892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CA" sz="1550" b="0" i="0" u="none" strike="noStrike" cap="none" normalizeH="0" baseline="0" dirty="0" smtClean="0">
                          <a:ln>
                            <a:noFill/>
                          </a:ln>
                          <a:solidFill>
                            <a:schemeClr val="tx1"/>
                          </a:solidFill>
                          <a:effectLst/>
                          <a:latin typeface="Arial" charset="0"/>
                        </a:rPr>
                        <a:t>11</a:t>
                      </a:r>
                    </a:p>
                  </a:txBody>
                  <a:tcPr horzOverflow="overflow">
                    <a:lnL w="28575"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fr-CA" sz="1550" b="0" i="0" u="none" strike="noStrike" cap="none" normalizeH="0" baseline="0" dirty="0" smtClean="0">
                          <a:ln>
                            <a:noFill/>
                          </a:ln>
                          <a:solidFill>
                            <a:schemeClr val="tx1"/>
                          </a:solidFill>
                          <a:effectLst/>
                          <a:latin typeface="Arial" charset="0"/>
                        </a:rPr>
                        <a:t>Sec V</a:t>
                      </a:r>
                      <a:endParaRPr kumimoji="0" lang="en-CA" sz="1550" b="0" i="0" u="none" strike="noStrike" cap="none" normalizeH="0" baseline="0" dirty="0" smtClean="0">
                        <a:ln>
                          <a:noFill/>
                        </a:ln>
                        <a:solidFill>
                          <a:schemeClr val="tx1"/>
                        </a:solidFill>
                        <a:effectLst/>
                        <a:latin typeface="Arial" charset="0"/>
                      </a:endParaRPr>
                    </a:p>
                  </a:txBody>
                  <a:tcPr horzOverflow="overflow">
                    <a:lnL w="12700" cap="flat" cmpd="sng" algn="ctr">
                      <a:solidFill>
                        <a:schemeClr val="tx1"/>
                      </a:solidFill>
                      <a:prstDash val="solid"/>
                      <a:round/>
                      <a:headEnd type="none" w="med" len="med"/>
                      <a:tailEnd type="none" w="med" len="med"/>
                    </a:lnL>
                    <a:lnR w="28575"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290513">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CA" sz="1550" b="0" i="0" u="none" strike="noStrike" cap="none" normalizeH="0" baseline="0" dirty="0" smtClean="0">
                          <a:ln>
                            <a:noFill/>
                          </a:ln>
                          <a:solidFill>
                            <a:schemeClr val="tx1"/>
                          </a:solidFill>
                          <a:effectLst/>
                          <a:latin typeface="Arial" charset="0"/>
                        </a:rPr>
                        <a:t>12</a:t>
                      </a:r>
                    </a:p>
                  </a:txBody>
                  <a:tcPr horzOverflow="overflow">
                    <a:lnL w="28575"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fr-CA" sz="1550" b="0" i="0" u="none" strike="noStrike" cap="none" normalizeH="0" baseline="0" dirty="0" smtClean="0">
                          <a:ln>
                            <a:noFill/>
                          </a:ln>
                          <a:solidFill>
                            <a:schemeClr val="tx1"/>
                          </a:solidFill>
                          <a:effectLst/>
                          <a:latin typeface="Arial" charset="0"/>
                        </a:rPr>
                        <a:t>Cégep</a:t>
                      </a:r>
                      <a:endParaRPr kumimoji="0" lang="en-CA" sz="1550" b="0" i="0" u="none" strike="noStrike" cap="none" normalizeH="0" baseline="0" dirty="0" smtClean="0">
                        <a:ln>
                          <a:noFill/>
                        </a:ln>
                        <a:solidFill>
                          <a:schemeClr val="tx1"/>
                        </a:solidFill>
                        <a:effectLst/>
                        <a:latin typeface="Arial" charset="0"/>
                      </a:endParaRPr>
                    </a:p>
                  </a:txBody>
                  <a:tcPr horzOverflow="overflow">
                    <a:lnL w="12700" cap="flat" cmpd="sng" algn="ctr">
                      <a:solidFill>
                        <a:schemeClr val="tx1"/>
                      </a:solidFill>
                      <a:prstDash val="solid"/>
                      <a:round/>
                      <a:headEnd type="none" w="med" len="med"/>
                      <a:tailEnd type="none" w="med" len="med"/>
                    </a:lnL>
                    <a:lnR w="28575"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290513">
                <a:tc rowSpan="2">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fr-CA" sz="1550" b="0" i="0" u="none" strike="noStrike" cap="none" normalizeH="0" baseline="0" dirty="0" smtClean="0">
                          <a:ln>
                            <a:noFill/>
                          </a:ln>
                          <a:solidFill>
                            <a:schemeClr val="tx1"/>
                          </a:solidFill>
                          <a:effectLst/>
                          <a:latin typeface="Arial" charset="0"/>
                        </a:rPr>
                        <a:t>Université</a:t>
                      </a:r>
                      <a:r>
                        <a:rPr kumimoji="0" lang="fr-CA" sz="1550" b="0" i="0" u="none" strike="noStrike" cap="none" normalizeH="0" baseline="0" dirty="0" smtClean="0">
                          <a:ln>
                            <a:noFill/>
                          </a:ln>
                          <a:solidFill>
                            <a:schemeClr val="tx1"/>
                          </a:solidFill>
                          <a:effectLst/>
                          <a:latin typeface="Arial" charset="0"/>
                          <a:cs typeface="Arial" charset="0"/>
                        </a:rPr>
                        <a:t>/Collège</a:t>
                      </a:r>
                      <a:endParaRPr kumimoji="0" lang="en-CA" sz="1550" b="0" i="0" u="none" strike="noStrike" cap="none" normalizeH="0" baseline="0" dirty="0" smtClean="0">
                        <a:ln>
                          <a:noFill/>
                        </a:ln>
                        <a:solidFill>
                          <a:schemeClr val="tx1"/>
                        </a:solidFill>
                        <a:effectLst/>
                        <a:latin typeface="Arial" charset="0"/>
                      </a:endParaRPr>
                    </a:p>
                  </a:txBody>
                  <a:tcPr anchor="ctr" horzOverflow="overflow">
                    <a:lnL w="28575"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fr-CA" sz="1550" b="0" i="0" u="none" strike="noStrike" cap="none" normalizeH="0" baseline="0" dirty="0" smtClean="0">
                          <a:ln>
                            <a:noFill/>
                          </a:ln>
                          <a:solidFill>
                            <a:schemeClr val="tx1"/>
                          </a:solidFill>
                          <a:effectLst/>
                          <a:latin typeface="Arial" charset="0"/>
                        </a:rPr>
                        <a:t>Cégep</a:t>
                      </a:r>
                      <a:endParaRPr kumimoji="0" lang="en-CA" sz="1550" b="0" i="0" u="none" strike="noStrike" cap="none" normalizeH="0" baseline="0" dirty="0" smtClean="0">
                        <a:ln>
                          <a:noFill/>
                        </a:ln>
                        <a:solidFill>
                          <a:schemeClr val="tx1"/>
                        </a:solidFill>
                        <a:effectLst/>
                        <a:latin typeface="Arial" charset="0"/>
                      </a:endParaRPr>
                    </a:p>
                  </a:txBody>
                  <a:tcPr horzOverflow="overflow">
                    <a:lnL w="12700" cap="flat" cmpd="sng" algn="ctr">
                      <a:solidFill>
                        <a:schemeClr val="tx1"/>
                      </a:solidFill>
                      <a:prstDash val="solid"/>
                      <a:round/>
                      <a:headEnd type="none" w="med" len="med"/>
                      <a:tailEnd type="none" w="med" len="med"/>
                    </a:lnL>
                    <a:lnR w="28575"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290513">
                <a:tc vMerge="1">
                  <a:txBody>
                    <a:bodyPr/>
                    <a:lstStyle/>
                    <a:p>
                      <a:endParaRPr lang="en-US"/>
                    </a:p>
                  </a:txBody>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fr-CA" sz="1550" b="0" i="0" u="none" strike="noStrike" cap="none" normalizeH="0" baseline="0" dirty="0" smtClean="0">
                          <a:ln>
                            <a:noFill/>
                          </a:ln>
                          <a:solidFill>
                            <a:schemeClr val="tx1"/>
                          </a:solidFill>
                          <a:effectLst/>
                          <a:latin typeface="Arial" charset="0"/>
                        </a:rPr>
                        <a:t>Université</a:t>
                      </a:r>
                      <a:r>
                        <a:rPr kumimoji="0" lang="fr-CA" sz="1550" b="0" i="0" u="none" strike="noStrike" cap="none" normalizeH="0" baseline="0" dirty="0" smtClean="0">
                          <a:ln>
                            <a:noFill/>
                          </a:ln>
                          <a:solidFill>
                            <a:schemeClr val="tx1"/>
                          </a:solidFill>
                          <a:effectLst/>
                          <a:latin typeface="Arial" charset="0"/>
                          <a:cs typeface="Arial" charset="0"/>
                        </a:rPr>
                        <a:t>/Collège</a:t>
                      </a:r>
                      <a:endParaRPr kumimoji="0" lang="en-CA" sz="1550" b="0" i="0" u="none" strike="noStrike" cap="none" normalizeH="0" baseline="0" dirty="0" smtClean="0">
                        <a:ln>
                          <a:noFill/>
                        </a:ln>
                        <a:solidFill>
                          <a:schemeClr val="tx1"/>
                        </a:solidFill>
                        <a:effectLst/>
                        <a:latin typeface="Arial" charset="0"/>
                      </a:endParaRPr>
                    </a:p>
                  </a:txBody>
                  <a:tcPr horzOverflow="overflow">
                    <a:lnL w="12700" cap="flat" cmpd="sng" algn="ctr">
                      <a:solidFill>
                        <a:schemeClr val="tx1"/>
                      </a:solidFill>
                      <a:prstDash val="solid"/>
                      <a:round/>
                      <a:headEnd type="none" w="med" len="med"/>
                      <a:tailEnd type="none" w="med" len="med"/>
                    </a:lnL>
                    <a:lnR w="28575"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noFill/>
                  </a:tcPr>
                </a:tc>
              </a:tr>
            </a:tbl>
          </a:graphicData>
        </a:graphic>
      </p:graphicFrame>
      <p:sp>
        <p:nvSpPr>
          <p:cNvPr id="6" name="Titre 5"/>
          <p:cNvSpPr>
            <a:spLocks noGrp="1"/>
          </p:cNvSpPr>
          <p:nvPr>
            <p:ph type="title"/>
            <p:custDataLst>
              <p:tags r:id="rId2"/>
            </p:custDataLst>
          </p:nvPr>
        </p:nvSpPr>
        <p:spPr/>
        <p:txBody>
          <a:bodyPr anchor="t" anchorCtr="0"/>
          <a:lstStyle/>
          <a:p>
            <a:r>
              <a:rPr lang="fr-CA" dirty="0" smtClean="0"/>
              <a:t>Population</a:t>
            </a:r>
            <a:endParaRPr lang="fr-CA" dirty="0"/>
          </a:p>
        </p:txBody>
      </p:sp>
      <p:grpSp>
        <p:nvGrpSpPr>
          <p:cNvPr id="13" name="Groupe 12"/>
          <p:cNvGrpSpPr/>
          <p:nvPr>
            <p:custDataLst>
              <p:tags r:id="rId3"/>
            </p:custDataLst>
          </p:nvPr>
        </p:nvGrpSpPr>
        <p:grpSpPr>
          <a:xfrm>
            <a:off x="415926" y="3312976"/>
            <a:ext cx="1752600" cy="1463675"/>
            <a:chOff x="76200" y="3321050"/>
            <a:chExt cx="1752600" cy="1463675"/>
          </a:xfrm>
        </p:grpSpPr>
        <p:pic>
          <p:nvPicPr>
            <p:cNvPr id="14" name="Picture 732" descr="C:\Documents and Settings\Manon LeBlanc\My Documents\Universite\ULaval\Doctorat\Examen\PresentationPowerPoint\PowerPoint\NB.jpg"/>
            <p:cNvPicPr>
              <a:picLocks noChangeAspect="1" noChangeArrowheads="1"/>
            </p:cNvPicPr>
            <p:nvPr/>
          </p:nvPicPr>
          <p:blipFill>
            <a:blip r:embed="rId7" cstate="print">
              <a:clrChange>
                <a:clrFrom>
                  <a:srgbClr val="FFFFFF"/>
                </a:clrFrom>
                <a:clrTo>
                  <a:srgbClr val="FFFFFF">
                    <a:alpha val="0"/>
                  </a:srgbClr>
                </a:clrTo>
              </a:clrChange>
              <a:duotone>
                <a:prstClr val="black"/>
                <a:schemeClr val="accent2">
                  <a:tint val="45000"/>
                  <a:satMod val="400000"/>
                </a:schemeClr>
              </a:duotone>
            </a:blip>
            <a:srcRect/>
            <a:stretch>
              <a:fillRect/>
            </a:stretch>
          </p:blipFill>
          <p:spPr bwMode="auto">
            <a:xfrm>
              <a:off x="76200" y="3321050"/>
              <a:ext cx="1752600" cy="1463675"/>
            </a:xfrm>
            <a:prstGeom prst="rect">
              <a:avLst/>
            </a:prstGeom>
            <a:ln>
              <a:noFill/>
            </a:ln>
            <a:effectLst>
              <a:outerShdw blurRad="190500" algn="tl" rotWithShape="0">
                <a:srgbClr val="000000">
                  <a:alpha val="70000"/>
                </a:srgbClr>
              </a:outerShdw>
            </a:effectLst>
          </p:spPr>
        </p:pic>
        <p:sp>
          <p:nvSpPr>
            <p:cNvPr id="17" name="Text Box 733"/>
            <p:cNvSpPr txBox="1">
              <a:spLocks noChangeArrowheads="1"/>
            </p:cNvSpPr>
            <p:nvPr/>
          </p:nvSpPr>
          <p:spPr bwMode="auto">
            <a:xfrm>
              <a:off x="646113" y="3851275"/>
              <a:ext cx="635000" cy="427038"/>
            </a:xfrm>
            <a:prstGeom prst="rect">
              <a:avLst/>
            </a:prstGeom>
            <a:noFill/>
            <a:ln w="9525">
              <a:noFill/>
              <a:miter lim="800000"/>
              <a:headEnd/>
              <a:tailEnd/>
            </a:ln>
            <a:effectLst>
              <a:outerShdw dist="53882" dir="2700000" algn="ctr" rotWithShape="0">
                <a:schemeClr val="tx1"/>
              </a:outerShdw>
            </a:effectLst>
          </p:spPr>
          <p:txBody>
            <a:bodyPr wrap="none">
              <a:spAutoFit/>
            </a:bodyPr>
            <a:lstStyle/>
            <a:p>
              <a:pPr fontAlgn="auto">
                <a:spcAft>
                  <a:spcPts val="0"/>
                </a:spcAft>
                <a:defRPr/>
              </a:pPr>
              <a:r>
                <a:rPr lang="fr-CA" sz="2200" dirty="0">
                  <a:solidFill>
                    <a:schemeClr val="bg1"/>
                  </a:solidFill>
                  <a:latin typeface="Arial Black" pitchFamily="34" charset="0"/>
                  <a:cs typeface="+mn-cs"/>
                </a:rPr>
                <a:t>NB</a:t>
              </a:r>
              <a:endParaRPr lang="en-CA" sz="2200" dirty="0">
                <a:solidFill>
                  <a:schemeClr val="bg1"/>
                </a:solidFill>
                <a:latin typeface="Arial Black" pitchFamily="34" charset="0"/>
                <a:cs typeface="+mn-cs"/>
              </a:endParaRPr>
            </a:p>
          </p:txBody>
        </p:sp>
      </p:grpSp>
      <p:grpSp>
        <p:nvGrpSpPr>
          <p:cNvPr id="20" name="Group 743"/>
          <p:cNvGrpSpPr>
            <a:grpSpLocks/>
          </p:cNvGrpSpPr>
          <p:nvPr>
            <p:custDataLst>
              <p:tags r:id="rId4"/>
            </p:custDataLst>
          </p:nvPr>
        </p:nvGrpSpPr>
        <p:grpSpPr bwMode="auto">
          <a:xfrm>
            <a:off x="6387864" y="2360798"/>
            <a:ext cx="2285627" cy="2964805"/>
            <a:chOff x="3935" y="1152"/>
            <a:chExt cx="1825" cy="2192"/>
          </a:xfrm>
        </p:grpSpPr>
        <p:pic>
          <p:nvPicPr>
            <p:cNvPr id="21" name="Picture 735" descr="C:\Documents and Settings\Manon LeBlanc\My Documents\Universite\ULaval\Doctorat\Examen\PresentationPowerPoint\PowerPoint\Qc.jpg"/>
            <p:cNvPicPr>
              <a:picLocks noChangeAspect="1" noChangeArrowheads="1"/>
            </p:cNvPicPr>
            <p:nvPr/>
          </p:nvPicPr>
          <p:blipFill>
            <a:blip r:embed="rId8" cstate="print">
              <a:clrChange>
                <a:clrFrom>
                  <a:srgbClr val="FFFFFF"/>
                </a:clrFrom>
                <a:clrTo>
                  <a:srgbClr val="FFFFFF">
                    <a:alpha val="0"/>
                  </a:srgbClr>
                </a:clrTo>
              </a:clrChange>
              <a:duotone>
                <a:prstClr val="black"/>
                <a:schemeClr val="accent1">
                  <a:tint val="45000"/>
                  <a:satMod val="400000"/>
                </a:schemeClr>
              </a:duotone>
            </a:blip>
            <a:srcRect/>
            <a:stretch>
              <a:fillRect/>
            </a:stretch>
          </p:blipFill>
          <p:spPr bwMode="auto">
            <a:xfrm>
              <a:off x="3935" y="1152"/>
              <a:ext cx="1825" cy="2192"/>
            </a:xfrm>
            <a:prstGeom prst="rect">
              <a:avLst/>
            </a:prstGeom>
            <a:ln>
              <a:noFill/>
            </a:ln>
            <a:effectLst>
              <a:outerShdw blurRad="190500" algn="tl" rotWithShape="0">
                <a:srgbClr val="000000">
                  <a:alpha val="70000"/>
                </a:srgbClr>
              </a:outerShdw>
            </a:effectLst>
          </p:spPr>
        </p:pic>
        <p:sp>
          <p:nvSpPr>
            <p:cNvPr id="22" name="Rectangle 736"/>
            <p:cNvSpPr>
              <a:spLocks noChangeArrowheads="1"/>
            </p:cNvSpPr>
            <p:nvPr/>
          </p:nvSpPr>
          <p:spPr bwMode="auto">
            <a:xfrm>
              <a:off x="4320" y="2256"/>
              <a:ext cx="476" cy="346"/>
            </a:xfrm>
            <a:prstGeom prst="rect">
              <a:avLst/>
            </a:prstGeom>
            <a:noFill/>
            <a:ln w="9525">
              <a:noFill/>
              <a:miter lim="800000"/>
              <a:headEnd/>
              <a:tailEnd/>
            </a:ln>
            <a:effectLst>
              <a:outerShdw dist="53882" dir="2700000" algn="ctr" rotWithShape="0">
                <a:schemeClr val="bg1"/>
              </a:outerShdw>
            </a:effectLst>
          </p:spPr>
          <p:txBody>
            <a:bodyPr wrap="none">
              <a:spAutoFit/>
            </a:bodyPr>
            <a:lstStyle/>
            <a:p>
              <a:pPr fontAlgn="auto">
                <a:spcAft>
                  <a:spcPts val="0"/>
                </a:spcAft>
                <a:defRPr/>
              </a:pPr>
              <a:r>
                <a:rPr lang="fr-CA" sz="3000">
                  <a:latin typeface="Arial Black" pitchFamily="34" charset="0"/>
                  <a:cs typeface="+mn-cs"/>
                </a:rPr>
                <a:t>Qc</a:t>
              </a:r>
              <a:endParaRPr lang="en-CA" sz="3000">
                <a:latin typeface="Arial Black" pitchFamily="34" charset="0"/>
                <a:cs typeface="+mn-cs"/>
              </a:endParaRPr>
            </a:p>
          </p:txBody>
        </p:sp>
      </p:grpSp>
    </p:spTree>
    <p:extLst>
      <p:ext uri="{BB962C8B-B14F-4D97-AF65-F5344CB8AC3E}">
        <p14:creationId xmlns:p14="http://schemas.microsoft.com/office/powerpoint/2010/main" val="1331958721"/>
      </p:ext>
    </p:extLst>
  </p:cSld>
  <p:clrMapOvr>
    <a:masterClrMapping/>
  </p:clrMapOvr>
  <p:transition spd="med">
    <p:fade/>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2" name="Group 729"/>
          <p:cNvGraphicFramePr>
            <a:graphicFrameLocks noGrp="1"/>
          </p:cNvGraphicFramePr>
          <p:nvPr>
            <p:custDataLst>
              <p:tags r:id="rId1"/>
            </p:custDataLst>
            <p:extLst>
              <p:ext uri="{D42A27DB-BD31-4B8C-83A1-F6EECF244321}">
                <p14:modId xmlns:p14="http://schemas.microsoft.com/office/powerpoint/2010/main" val="1486186598"/>
              </p:ext>
            </p:extLst>
          </p:nvPr>
        </p:nvGraphicFramePr>
        <p:xfrm>
          <a:off x="2185392" y="1572344"/>
          <a:ext cx="4114800" cy="4953000"/>
        </p:xfrm>
        <a:graphic>
          <a:graphicData uri="http://schemas.openxmlformats.org/drawingml/2006/table">
            <a:tbl>
              <a:tblPr/>
              <a:tblGrid>
                <a:gridCol w="2057400"/>
                <a:gridCol w="2057400"/>
              </a:tblGrid>
              <a:tr h="290513">
                <a:tc gridSpan="2">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fr-CA" sz="1800" b="1" i="0" u="none" strike="noStrike" cap="none" normalizeH="0" baseline="0" dirty="0" smtClean="0">
                          <a:ln>
                            <a:noFill/>
                          </a:ln>
                          <a:solidFill>
                            <a:schemeClr val="tx1"/>
                          </a:solidFill>
                          <a:effectLst/>
                          <a:latin typeface="Arial" charset="0"/>
                        </a:rPr>
                        <a:t>Niveaux</a:t>
                      </a:r>
                      <a:endParaRPr kumimoji="0" lang="en-CA" sz="1800" b="1" i="0" u="none" strike="noStrike" cap="none" normalizeH="0" baseline="0" dirty="0" smtClean="0">
                        <a:ln>
                          <a:noFill/>
                        </a:ln>
                        <a:solidFill>
                          <a:schemeClr val="tx1"/>
                        </a:solidFill>
                        <a:effectLst/>
                        <a:latin typeface="Arial" charset="0"/>
                      </a:endParaRPr>
                    </a:p>
                  </a:txBody>
                  <a:tcPr horzOverflow="overflow">
                    <a:lnL cap="flat">
                      <a:noFill/>
                    </a:lnL>
                    <a:lnR cap="flat">
                      <a:noFill/>
                    </a:lnR>
                    <a:lnT cap="flat">
                      <a:noFill/>
                    </a:lnT>
                    <a:lnB w="28575" cap="flat" cmpd="sng" algn="ctr">
                      <a:noFill/>
                      <a:prstDash val="solid"/>
                      <a:round/>
                      <a:headEnd type="none" w="med" len="med"/>
                      <a:tailEnd type="none" w="med" len="med"/>
                    </a:lnB>
                    <a:lnTlToBr>
                      <a:noFill/>
                    </a:lnTlToBr>
                    <a:lnBlToTr>
                      <a:noFill/>
                    </a:lnBlToTr>
                    <a:noFill/>
                  </a:tcPr>
                </a:tc>
                <a:tc hMerge="1">
                  <a:txBody>
                    <a:bodyPr/>
                    <a:lstStyle/>
                    <a:p>
                      <a:endParaRPr lang="en-US"/>
                    </a:p>
                  </a:txBody>
                  <a:tcPr/>
                </a:tc>
              </a:tr>
              <a:tr h="290513">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CA" sz="1550" b="0" i="0" u="none" strike="noStrike" cap="none" normalizeH="0" baseline="0" dirty="0" smtClean="0">
                          <a:ln>
                            <a:noFill/>
                          </a:ln>
                          <a:solidFill>
                            <a:schemeClr val="tx1"/>
                          </a:solidFill>
                          <a:effectLst/>
                          <a:latin typeface="Arial" charset="0"/>
                        </a:rPr>
                        <a:t>1</a:t>
                      </a:r>
                    </a:p>
                  </a:txBody>
                  <a:tcPr horzOverflow="overflow">
                    <a:lnL w="28575"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CA" sz="1550" b="0" i="0" u="none" strike="noStrike" cap="none" normalizeH="0" baseline="0" dirty="0" smtClean="0">
                          <a:ln>
                            <a:noFill/>
                          </a:ln>
                          <a:solidFill>
                            <a:schemeClr val="tx1"/>
                          </a:solidFill>
                          <a:effectLst/>
                          <a:latin typeface="Arial" charset="0"/>
                        </a:rPr>
                        <a:t>1</a:t>
                      </a:r>
                    </a:p>
                  </a:txBody>
                  <a:tcPr horzOverflow="overflow">
                    <a:lnL w="12700" cap="flat" cmpd="sng" algn="ctr">
                      <a:solidFill>
                        <a:schemeClr val="tx1"/>
                      </a:solidFill>
                      <a:prstDash val="solid"/>
                      <a:round/>
                      <a:headEnd type="none" w="med" len="med"/>
                      <a:tailEnd type="none" w="med" len="med"/>
                    </a:lnL>
                    <a:lnR w="28575" cap="flat" cmpd="sng" algn="ctr">
                      <a:noFill/>
                      <a:prstDash val="solid"/>
                      <a:round/>
                      <a:headEnd type="none" w="med" len="med"/>
                      <a:tailEnd type="none" w="med" len="med"/>
                    </a:lnR>
                    <a:lnT w="28575"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290513">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CA" sz="1550" b="0" i="0" u="none" strike="noStrike" cap="none" normalizeH="0" baseline="0" dirty="0" smtClean="0">
                          <a:ln>
                            <a:noFill/>
                          </a:ln>
                          <a:solidFill>
                            <a:schemeClr val="tx1"/>
                          </a:solidFill>
                          <a:effectLst/>
                          <a:latin typeface="Arial" charset="0"/>
                        </a:rPr>
                        <a:t>2</a:t>
                      </a:r>
                    </a:p>
                  </a:txBody>
                  <a:tcPr horzOverflow="overflow">
                    <a:lnL w="28575"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CA" sz="1550" b="0" i="0" u="none" strike="noStrike" cap="none" normalizeH="0" baseline="0" dirty="0" smtClean="0">
                          <a:ln>
                            <a:noFill/>
                          </a:ln>
                          <a:solidFill>
                            <a:schemeClr val="tx1"/>
                          </a:solidFill>
                          <a:effectLst/>
                          <a:latin typeface="Arial" charset="0"/>
                        </a:rPr>
                        <a:t>2</a:t>
                      </a:r>
                    </a:p>
                  </a:txBody>
                  <a:tcPr horzOverflow="overflow">
                    <a:lnL w="12700" cap="flat" cmpd="sng" algn="ctr">
                      <a:solidFill>
                        <a:schemeClr val="tx1"/>
                      </a:solidFill>
                      <a:prstDash val="solid"/>
                      <a:round/>
                      <a:headEnd type="none" w="med" len="med"/>
                      <a:tailEnd type="none" w="med" len="med"/>
                    </a:lnL>
                    <a:lnR w="28575"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290513">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CA" sz="1550" b="0" i="0" u="none" strike="noStrike" cap="none" normalizeH="0" baseline="0" dirty="0" smtClean="0">
                          <a:ln>
                            <a:noFill/>
                          </a:ln>
                          <a:solidFill>
                            <a:schemeClr val="tx1"/>
                          </a:solidFill>
                          <a:effectLst/>
                          <a:latin typeface="Arial" charset="0"/>
                        </a:rPr>
                        <a:t>3</a:t>
                      </a:r>
                    </a:p>
                  </a:txBody>
                  <a:tcPr horzOverflow="overflow">
                    <a:lnL w="28575"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CA" sz="1550" b="0" i="0" u="none" strike="noStrike" cap="none" normalizeH="0" baseline="0" dirty="0" smtClean="0">
                          <a:ln>
                            <a:noFill/>
                          </a:ln>
                          <a:solidFill>
                            <a:schemeClr val="tx1"/>
                          </a:solidFill>
                          <a:effectLst/>
                          <a:latin typeface="Arial" charset="0"/>
                        </a:rPr>
                        <a:t>3</a:t>
                      </a:r>
                    </a:p>
                  </a:txBody>
                  <a:tcPr horzOverflow="overflow">
                    <a:lnL w="12700" cap="flat" cmpd="sng" algn="ctr">
                      <a:solidFill>
                        <a:schemeClr val="tx1"/>
                      </a:solidFill>
                      <a:prstDash val="solid"/>
                      <a:round/>
                      <a:headEnd type="none" w="med" len="med"/>
                      <a:tailEnd type="none" w="med" len="med"/>
                    </a:lnL>
                    <a:lnR w="28575"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28892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CA" sz="1550" b="0" i="0" u="none" strike="noStrike" cap="none" normalizeH="0" baseline="0" dirty="0" smtClean="0">
                          <a:ln>
                            <a:noFill/>
                          </a:ln>
                          <a:solidFill>
                            <a:schemeClr val="tx1"/>
                          </a:solidFill>
                          <a:effectLst/>
                          <a:latin typeface="Arial" charset="0"/>
                        </a:rPr>
                        <a:t>4</a:t>
                      </a:r>
                    </a:p>
                  </a:txBody>
                  <a:tcPr horzOverflow="overflow">
                    <a:lnL w="28575"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CA" sz="1550" b="0" i="0" u="none" strike="noStrike" cap="none" normalizeH="0" baseline="0" dirty="0" smtClean="0">
                          <a:ln>
                            <a:noFill/>
                          </a:ln>
                          <a:solidFill>
                            <a:schemeClr val="tx1"/>
                          </a:solidFill>
                          <a:effectLst/>
                          <a:latin typeface="Arial" charset="0"/>
                        </a:rPr>
                        <a:t>4</a:t>
                      </a:r>
                    </a:p>
                  </a:txBody>
                  <a:tcPr horzOverflow="overflow">
                    <a:lnL w="12700" cap="flat" cmpd="sng" algn="ctr">
                      <a:solidFill>
                        <a:schemeClr val="tx1"/>
                      </a:solidFill>
                      <a:prstDash val="solid"/>
                      <a:round/>
                      <a:headEnd type="none" w="med" len="med"/>
                      <a:tailEnd type="none" w="med" len="med"/>
                    </a:lnL>
                    <a:lnR w="28575"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290513">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CA" sz="1550" b="0" i="0" u="none" strike="noStrike" cap="none" normalizeH="0" baseline="0" dirty="0" smtClean="0">
                          <a:ln>
                            <a:noFill/>
                          </a:ln>
                          <a:solidFill>
                            <a:schemeClr val="tx1"/>
                          </a:solidFill>
                          <a:effectLst/>
                          <a:latin typeface="Arial" charset="0"/>
                        </a:rPr>
                        <a:t>5</a:t>
                      </a:r>
                    </a:p>
                  </a:txBody>
                  <a:tcPr horzOverflow="overflow">
                    <a:lnL w="28575"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CA" sz="1550" b="0" i="0" u="none" strike="noStrike" cap="none" normalizeH="0" baseline="0" dirty="0" smtClean="0">
                          <a:ln>
                            <a:noFill/>
                          </a:ln>
                          <a:solidFill>
                            <a:schemeClr val="tx1"/>
                          </a:solidFill>
                          <a:effectLst/>
                          <a:latin typeface="Arial" charset="0"/>
                        </a:rPr>
                        <a:t>5</a:t>
                      </a:r>
                    </a:p>
                  </a:txBody>
                  <a:tcPr horzOverflow="overflow">
                    <a:lnL w="12700" cap="flat" cmpd="sng" algn="ctr">
                      <a:solidFill>
                        <a:schemeClr val="tx1"/>
                      </a:solidFill>
                      <a:prstDash val="solid"/>
                      <a:round/>
                      <a:headEnd type="none" w="med" len="med"/>
                      <a:tailEnd type="none" w="med" len="med"/>
                    </a:lnL>
                    <a:lnR w="28575"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290513">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CA" sz="1550" b="0" i="0" u="none" strike="noStrike" cap="none" normalizeH="0" baseline="0" dirty="0" smtClean="0">
                          <a:ln>
                            <a:noFill/>
                          </a:ln>
                          <a:solidFill>
                            <a:schemeClr val="tx1"/>
                          </a:solidFill>
                          <a:effectLst/>
                          <a:latin typeface="Arial" charset="0"/>
                        </a:rPr>
                        <a:t>6</a:t>
                      </a:r>
                    </a:p>
                  </a:txBody>
                  <a:tcPr horzOverflow="overflow">
                    <a:lnL w="28575"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CA" sz="1550" b="0" i="0" u="none" strike="noStrike" cap="none" normalizeH="0" baseline="0" dirty="0" smtClean="0">
                          <a:ln>
                            <a:noFill/>
                          </a:ln>
                          <a:solidFill>
                            <a:schemeClr val="tx1"/>
                          </a:solidFill>
                          <a:effectLst/>
                          <a:latin typeface="Arial" charset="0"/>
                        </a:rPr>
                        <a:t>6</a:t>
                      </a:r>
                    </a:p>
                  </a:txBody>
                  <a:tcPr horzOverflow="overflow">
                    <a:lnL w="12700" cap="flat" cmpd="sng" algn="ctr">
                      <a:solidFill>
                        <a:schemeClr val="tx1"/>
                      </a:solidFill>
                      <a:prstDash val="solid"/>
                      <a:round/>
                      <a:headEnd type="none" w="med" len="med"/>
                      <a:tailEnd type="none" w="med" len="med"/>
                    </a:lnL>
                    <a:lnR w="28575"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290513">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CA" sz="1550" b="0" i="0" u="none" strike="noStrike" cap="none" normalizeH="0" baseline="0" dirty="0" smtClean="0">
                          <a:ln>
                            <a:noFill/>
                          </a:ln>
                          <a:solidFill>
                            <a:schemeClr val="tx1"/>
                          </a:solidFill>
                          <a:effectLst/>
                          <a:latin typeface="Arial" charset="0"/>
                        </a:rPr>
                        <a:t>7</a:t>
                      </a:r>
                    </a:p>
                  </a:txBody>
                  <a:tcPr horzOverflow="overflow">
                    <a:lnL w="28575"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fr-CA" sz="1550" b="0" i="0" u="none" strike="noStrike" cap="none" normalizeH="0" baseline="0" dirty="0" smtClean="0">
                          <a:ln>
                            <a:noFill/>
                          </a:ln>
                          <a:solidFill>
                            <a:schemeClr val="tx1"/>
                          </a:solidFill>
                          <a:effectLst/>
                          <a:latin typeface="Arial" charset="0"/>
                        </a:rPr>
                        <a:t>Sec I</a:t>
                      </a:r>
                      <a:endParaRPr kumimoji="0" lang="en-CA" sz="1550" b="0" i="0" u="none" strike="noStrike" cap="none" normalizeH="0" baseline="0" dirty="0" smtClean="0">
                        <a:ln>
                          <a:noFill/>
                        </a:ln>
                        <a:solidFill>
                          <a:schemeClr val="tx1"/>
                        </a:solidFill>
                        <a:effectLst/>
                        <a:latin typeface="Arial" charset="0"/>
                      </a:endParaRPr>
                    </a:p>
                  </a:txBody>
                  <a:tcPr horzOverflow="overflow">
                    <a:lnL w="12700" cap="flat" cmpd="sng" algn="ctr">
                      <a:solidFill>
                        <a:schemeClr val="tx1"/>
                      </a:solidFill>
                      <a:prstDash val="solid"/>
                      <a:round/>
                      <a:headEnd type="none" w="med" len="med"/>
                      <a:tailEnd type="none" w="med" len="med"/>
                    </a:lnL>
                    <a:lnR w="28575"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290513">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CA" sz="1550" b="0" i="0" u="none" strike="noStrike" cap="none" normalizeH="0" baseline="0" dirty="0" smtClean="0">
                          <a:ln>
                            <a:noFill/>
                          </a:ln>
                          <a:solidFill>
                            <a:schemeClr val="tx1"/>
                          </a:solidFill>
                          <a:effectLst/>
                          <a:latin typeface="Arial" charset="0"/>
                        </a:rPr>
                        <a:t>8</a:t>
                      </a:r>
                    </a:p>
                  </a:txBody>
                  <a:tcPr horzOverflow="overflow">
                    <a:lnL w="28575"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fr-CA" sz="1550" b="0" i="0" u="none" strike="noStrike" cap="none" normalizeH="0" baseline="0" dirty="0" smtClean="0">
                          <a:ln>
                            <a:noFill/>
                          </a:ln>
                          <a:solidFill>
                            <a:schemeClr val="tx1"/>
                          </a:solidFill>
                          <a:effectLst/>
                          <a:latin typeface="Arial" charset="0"/>
                        </a:rPr>
                        <a:t>Sec II</a:t>
                      </a:r>
                      <a:endParaRPr kumimoji="0" lang="en-CA" sz="1550" b="0" i="0" u="none" strike="noStrike" cap="none" normalizeH="0" baseline="0" dirty="0" smtClean="0">
                        <a:ln>
                          <a:noFill/>
                        </a:ln>
                        <a:solidFill>
                          <a:schemeClr val="tx1"/>
                        </a:solidFill>
                        <a:effectLst/>
                        <a:latin typeface="Arial" charset="0"/>
                      </a:endParaRPr>
                    </a:p>
                  </a:txBody>
                  <a:tcPr horzOverflow="overflow">
                    <a:lnL w="12700" cap="flat" cmpd="sng" algn="ctr">
                      <a:solidFill>
                        <a:schemeClr val="tx1"/>
                      </a:solidFill>
                      <a:prstDash val="solid"/>
                      <a:round/>
                      <a:headEnd type="none" w="med" len="med"/>
                      <a:tailEnd type="none" w="med" len="med"/>
                    </a:lnL>
                    <a:lnR w="28575"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290513">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CA" sz="1550" b="0" i="0" u="none" strike="noStrike" cap="none" normalizeH="0" baseline="0" dirty="0" smtClean="0">
                          <a:ln>
                            <a:noFill/>
                          </a:ln>
                          <a:solidFill>
                            <a:schemeClr val="tx1"/>
                          </a:solidFill>
                          <a:effectLst/>
                          <a:latin typeface="Arial" charset="0"/>
                        </a:rPr>
                        <a:t>9</a:t>
                      </a:r>
                    </a:p>
                  </a:txBody>
                  <a:tcPr horzOverflow="overflow">
                    <a:lnL w="28575"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fr-CA" sz="1550" b="0" i="0" u="none" strike="noStrike" cap="none" normalizeH="0" baseline="0" dirty="0" smtClean="0">
                          <a:ln>
                            <a:noFill/>
                          </a:ln>
                          <a:solidFill>
                            <a:schemeClr val="tx1"/>
                          </a:solidFill>
                          <a:effectLst/>
                          <a:latin typeface="Arial" charset="0"/>
                        </a:rPr>
                        <a:t>Sec III</a:t>
                      </a:r>
                      <a:endParaRPr kumimoji="0" lang="en-CA" sz="1550" b="0" i="0" u="none" strike="noStrike" cap="none" normalizeH="0" baseline="0" dirty="0" smtClean="0">
                        <a:ln>
                          <a:noFill/>
                        </a:ln>
                        <a:solidFill>
                          <a:schemeClr val="tx1"/>
                        </a:solidFill>
                        <a:effectLst/>
                        <a:latin typeface="Arial" charset="0"/>
                      </a:endParaRPr>
                    </a:p>
                  </a:txBody>
                  <a:tcPr horzOverflow="overflow">
                    <a:lnL w="12700" cap="flat" cmpd="sng" algn="ctr">
                      <a:solidFill>
                        <a:schemeClr val="tx1"/>
                      </a:solidFill>
                      <a:prstDash val="solid"/>
                      <a:round/>
                      <a:headEnd type="none" w="med" len="med"/>
                      <a:tailEnd type="none" w="med" len="med"/>
                    </a:lnL>
                    <a:lnR w="28575"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290513">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CA" sz="1550" b="0" i="0" u="none" strike="noStrike" cap="none" normalizeH="0" baseline="0" dirty="0" smtClean="0">
                          <a:ln>
                            <a:noFill/>
                          </a:ln>
                          <a:solidFill>
                            <a:schemeClr val="tx1"/>
                          </a:solidFill>
                          <a:effectLst/>
                          <a:latin typeface="Arial" charset="0"/>
                        </a:rPr>
                        <a:t>10</a:t>
                      </a:r>
                    </a:p>
                  </a:txBody>
                  <a:tcPr horzOverflow="overflow">
                    <a:lnL w="28575"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fr-CA" sz="1550" b="0" i="0" u="none" strike="noStrike" cap="none" normalizeH="0" baseline="0" dirty="0" smtClean="0">
                          <a:ln>
                            <a:noFill/>
                          </a:ln>
                          <a:solidFill>
                            <a:schemeClr val="tx1"/>
                          </a:solidFill>
                          <a:effectLst/>
                          <a:latin typeface="Arial" charset="0"/>
                        </a:rPr>
                        <a:t>Sec IV</a:t>
                      </a:r>
                      <a:endParaRPr kumimoji="0" lang="en-CA" sz="1550" b="0" i="0" u="none" strike="noStrike" cap="none" normalizeH="0" baseline="0" dirty="0" smtClean="0">
                        <a:ln>
                          <a:noFill/>
                        </a:ln>
                        <a:solidFill>
                          <a:schemeClr val="tx1"/>
                        </a:solidFill>
                        <a:effectLst/>
                        <a:latin typeface="Arial" charset="0"/>
                      </a:endParaRPr>
                    </a:p>
                  </a:txBody>
                  <a:tcPr horzOverflow="overflow">
                    <a:lnL w="12700" cap="flat" cmpd="sng" algn="ctr">
                      <a:solidFill>
                        <a:schemeClr val="tx1"/>
                      </a:solidFill>
                      <a:prstDash val="solid"/>
                      <a:round/>
                      <a:headEnd type="none" w="med" len="med"/>
                      <a:tailEnd type="none" w="med" len="med"/>
                    </a:lnL>
                    <a:lnR w="28575"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28892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CA" sz="1550" b="0" i="0" u="none" strike="noStrike" cap="none" normalizeH="0" baseline="0" dirty="0" smtClean="0">
                          <a:ln>
                            <a:noFill/>
                          </a:ln>
                          <a:solidFill>
                            <a:schemeClr val="tx1"/>
                          </a:solidFill>
                          <a:effectLst/>
                          <a:latin typeface="Arial" charset="0"/>
                        </a:rPr>
                        <a:t>11</a:t>
                      </a:r>
                    </a:p>
                  </a:txBody>
                  <a:tcPr horzOverflow="overflow">
                    <a:lnL w="28575"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fr-CA" sz="1550" b="0" i="0" u="none" strike="noStrike" cap="none" normalizeH="0" baseline="0" dirty="0" smtClean="0">
                          <a:ln>
                            <a:noFill/>
                          </a:ln>
                          <a:solidFill>
                            <a:schemeClr val="tx1"/>
                          </a:solidFill>
                          <a:effectLst/>
                          <a:latin typeface="Arial" charset="0"/>
                        </a:rPr>
                        <a:t>Sec V</a:t>
                      </a:r>
                      <a:endParaRPr kumimoji="0" lang="en-CA" sz="1550" b="0" i="0" u="none" strike="noStrike" cap="none" normalizeH="0" baseline="0" dirty="0" smtClean="0">
                        <a:ln>
                          <a:noFill/>
                        </a:ln>
                        <a:solidFill>
                          <a:schemeClr val="tx1"/>
                        </a:solidFill>
                        <a:effectLst/>
                        <a:latin typeface="Arial" charset="0"/>
                      </a:endParaRPr>
                    </a:p>
                  </a:txBody>
                  <a:tcPr horzOverflow="overflow">
                    <a:lnL w="12700" cap="flat" cmpd="sng" algn="ctr">
                      <a:solidFill>
                        <a:schemeClr val="tx1"/>
                      </a:solidFill>
                      <a:prstDash val="solid"/>
                      <a:round/>
                      <a:headEnd type="none" w="med" len="med"/>
                      <a:tailEnd type="none" w="med" len="med"/>
                    </a:lnL>
                    <a:lnR w="28575"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290513">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CA" sz="1550" b="0" i="0" u="none" strike="noStrike" cap="none" normalizeH="0" baseline="0" dirty="0" smtClean="0">
                          <a:ln>
                            <a:noFill/>
                          </a:ln>
                          <a:solidFill>
                            <a:schemeClr val="tx1"/>
                          </a:solidFill>
                          <a:effectLst/>
                          <a:latin typeface="Arial" charset="0"/>
                        </a:rPr>
                        <a:t>12</a:t>
                      </a:r>
                    </a:p>
                  </a:txBody>
                  <a:tcPr horzOverflow="overflow">
                    <a:lnL w="28575"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fr-CA" sz="1550" b="0" i="0" u="none" strike="noStrike" cap="none" normalizeH="0" baseline="0" dirty="0" smtClean="0">
                          <a:ln>
                            <a:noFill/>
                          </a:ln>
                          <a:solidFill>
                            <a:schemeClr val="tx1"/>
                          </a:solidFill>
                          <a:effectLst/>
                          <a:latin typeface="Arial" charset="0"/>
                        </a:rPr>
                        <a:t>Cégep</a:t>
                      </a:r>
                      <a:endParaRPr kumimoji="0" lang="en-CA" sz="1550" b="0" i="0" u="none" strike="noStrike" cap="none" normalizeH="0" baseline="0" dirty="0" smtClean="0">
                        <a:ln>
                          <a:noFill/>
                        </a:ln>
                        <a:solidFill>
                          <a:schemeClr val="tx1"/>
                        </a:solidFill>
                        <a:effectLst/>
                        <a:latin typeface="Arial" charset="0"/>
                      </a:endParaRPr>
                    </a:p>
                  </a:txBody>
                  <a:tcPr horzOverflow="overflow">
                    <a:lnL w="12700" cap="flat" cmpd="sng" algn="ctr">
                      <a:solidFill>
                        <a:schemeClr val="tx1"/>
                      </a:solidFill>
                      <a:prstDash val="solid"/>
                      <a:round/>
                      <a:headEnd type="none" w="med" len="med"/>
                      <a:tailEnd type="none" w="med" len="med"/>
                    </a:lnL>
                    <a:lnR w="28575"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290513">
                <a:tc rowSpan="2">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fr-CA" sz="1550" b="0" i="0" u="none" strike="noStrike" cap="none" normalizeH="0" baseline="0" dirty="0" smtClean="0">
                          <a:ln>
                            <a:noFill/>
                          </a:ln>
                          <a:solidFill>
                            <a:schemeClr val="tx1"/>
                          </a:solidFill>
                          <a:effectLst/>
                          <a:latin typeface="Arial" charset="0"/>
                        </a:rPr>
                        <a:t>Université</a:t>
                      </a:r>
                      <a:r>
                        <a:rPr kumimoji="0" lang="fr-CA" sz="1550" b="0" i="0" u="none" strike="noStrike" cap="none" normalizeH="0" baseline="0" dirty="0" smtClean="0">
                          <a:ln>
                            <a:noFill/>
                          </a:ln>
                          <a:solidFill>
                            <a:schemeClr val="tx1"/>
                          </a:solidFill>
                          <a:effectLst/>
                          <a:latin typeface="Arial" charset="0"/>
                          <a:cs typeface="Arial" charset="0"/>
                        </a:rPr>
                        <a:t>/Collège</a:t>
                      </a:r>
                      <a:endParaRPr kumimoji="0" lang="en-CA" sz="1550" b="0" i="0" u="none" strike="noStrike" cap="none" normalizeH="0" baseline="0" dirty="0" smtClean="0">
                        <a:ln>
                          <a:noFill/>
                        </a:ln>
                        <a:solidFill>
                          <a:schemeClr val="tx1"/>
                        </a:solidFill>
                        <a:effectLst/>
                        <a:latin typeface="Arial" charset="0"/>
                      </a:endParaRPr>
                    </a:p>
                  </a:txBody>
                  <a:tcPr anchor="ctr" horzOverflow="overflow">
                    <a:lnL w="28575"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fr-CA" sz="1550" b="0" i="0" u="none" strike="noStrike" cap="none" normalizeH="0" baseline="0" dirty="0" smtClean="0">
                          <a:ln>
                            <a:noFill/>
                          </a:ln>
                          <a:solidFill>
                            <a:schemeClr val="tx1"/>
                          </a:solidFill>
                          <a:effectLst/>
                          <a:latin typeface="Arial" charset="0"/>
                        </a:rPr>
                        <a:t>Cégep</a:t>
                      </a:r>
                      <a:endParaRPr kumimoji="0" lang="en-CA" sz="1550" b="0" i="0" u="none" strike="noStrike" cap="none" normalizeH="0" baseline="0" dirty="0" smtClean="0">
                        <a:ln>
                          <a:noFill/>
                        </a:ln>
                        <a:solidFill>
                          <a:schemeClr val="tx1"/>
                        </a:solidFill>
                        <a:effectLst/>
                        <a:latin typeface="Arial" charset="0"/>
                      </a:endParaRPr>
                    </a:p>
                  </a:txBody>
                  <a:tcPr horzOverflow="overflow">
                    <a:lnL w="12700" cap="flat" cmpd="sng" algn="ctr">
                      <a:solidFill>
                        <a:schemeClr val="tx1"/>
                      </a:solidFill>
                      <a:prstDash val="solid"/>
                      <a:round/>
                      <a:headEnd type="none" w="med" len="med"/>
                      <a:tailEnd type="none" w="med" len="med"/>
                    </a:lnL>
                    <a:lnR w="28575"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290513">
                <a:tc vMerge="1">
                  <a:txBody>
                    <a:bodyPr/>
                    <a:lstStyle/>
                    <a:p>
                      <a:endParaRPr lang="en-US"/>
                    </a:p>
                  </a:txBody>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fr-CA" sz="1550" b="0" i="0" u="none" strike="noStrike" cap="none" normalizeH="0" baseline="0" dirty="0" smtClean="0">
                          <a:ln>
                            <a:noFill/>
                          </a:ln>
                          <a:solidFill>
                            <a:schemeClr val="tx1"/>
                          </a:solidFill>
                          <a:effectLst/>
                          <a:latin typeface="Arial" charset="0"/>
                        </a:rPr>
                        <a:t>Université</a:t>
                      </a:r>
                      <a:r>
                        <a:rPr kumimoji="0" lang="fr-CA" sz="1550" b="0" i="0" u="none" strike="noStrike" cap="none" normalizeH="0" baseline="0" dirty="0" smtClean="0">
                          <a:ln>
                            <a:noFill/>
                          </a:ln>
                          <a:solidFill>
                            <a:schemeClr val="tx1"/>
                          </a:solidFill>
                          <a:effectLst/>
                          <a:latin typeface="Arial" charset="0"/>
                          <a:cs typeface="Arial" charset="0"/>
                        </a:rPr>
                        <a:t>/Collège</a:t>
                      </a:r>
                      <a:endParaRPr kumimoji="0" lang="en-CA" sz="1550" b="0" i="0" u="none" strike="noStrike" cap="none" normalizeH="0" baseline="0" dirty="0" smtClean="0">
                        <a:ln>
                          <a:noFill/>
                        </a:ln>
                        <a:solidFill>
                          <a:schemeClr val="tx1"/>
                        </a:solidFill>
                        <a:effectLst/>
                        <a:latin typeface="Arial" charset="0"/>
                      </a:endParaRPr>
                    </a:p>
                  </a:txBody>
                  <a:tcPr horzOverflow="overflow">
                    <a:lnL w="12700" cap="flat" cmpd="sng" algn="ctr">
                      <a:solidFill>
                        <a:schemeClr val="tx1"/>
                      </a:solidFill>
                      <a:prstDash val="solid"/>
                      <a:round/>
                      <a:headEnd type="none" w="med" len="med"/>
                      <a:tailEnd type="none" w="med" len="med"/>
                    </a:lnL>
                    <a:lnR w="28575"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noFill/>
                  </a:tcPr>
                </a:tc>
              </a:tr>
            </a:tbl>
          </a:graphicData>
        </a:graphic>
      </p:graphicFrame>
      <p:grpSp>
        <p:nvGrpSpPr>
          <p:cNvPr id="5" name="Groupe 4"/>
          <p:cNvGrpSpPr/>
          <p:nvPr>
            <p:custDataLst>
              <p:tags r:id="rId2"/>
            </p:custDataLst>
          </p:nvPr>
        </p:nvGrpSpPr>
        <p:grpSpPr>
          <a:xfrm>
            <a:off x="415926" y="3312976"/>
            <a:ext cx="1752600" cy="1463675"/>
            <a:chOff x="76200" y="3321050"/>
            <a:chExt cx="1752600" cy="1463675"/>
          </a:xfrm>
        </p:grpSpPr>
        <p:pic>
          <p:nvPicPr>
            <p:cNvPr id="15" name="Picture 732" descr="C:\Documents and Settings\Manon LeBlanc\My Documents\Universite\ULaval\Doctorat\Examen\PresentationPowerPoint\PowerPoint\NB.jpg"/>
            <p:cNvPicPr>
              <a:picLocks noChangeAspect="1" noChangeArrowheads="1"/>
            </p:cNvPicPr>
            <p:nvPr/>
          </p:nvPicPr>
          <p:blipFill>
            <a:blip r:embed="rId16" cstate="print">
              <a:clrChange>
                <a:clrFrom>
                  <a:srgbClr val="FFFFFF"/>
                </a:clrFrom>
                <a:clrTo>
                  <a:srgbClr val="FFFFFF">
                    <a:alpha val="0"/>
                  </a:srgbClr>
                </a:clrTo>
              </a:clrChange>
              <a:duotone>
                <a:prstClr val="black"/>
                <a:schemeClr val="accent2">
                  <a:tint val="45000"/>
                  <a:satMod val="400000"/>
                </a:schemeClr>
              </a:duotone>
            </a:blip>
            <a:srcRect/>
            <a:stretch>
              <a:fillRect/>
            </a:stretch>
          </p:blipFill>
          <p:spPr bwMode="auto">
            <a:xfrm>
              <a:off x="76200" y="3321050"/>
              <a:ext cx="1752600" cy="1463675"/>
            </a:xfrm>
            <a:prstGeom prst="rect">
              <a:avLst/>
            </a:prstGeom>
            <a:ln>
              <a:noFill/>
            </a:ln>
            <a:effectLst>
              <a:outerShdw blurRad="190500" algn="tl" rotWithShape="0">
                <a:srgbClr val="000000">
                  <a:alpha val="70000"/>
                </a:srgbClr>
              </a:outerShdw>
            </a:effectLst>
          </p:spPr>
        </p:pic>
        <p:sp>
          <p:nvSpPr>
            <p:cNvPr id="16" name="Text Box 733"/>
            <p:cNvSpPr txBox="1">
              <a:spLocks noChangeArrowheads="1"/>
            </p:cNvSpPr>
            <p:nvPr/>
          </p:nvSpPr>
          <p:spPr bwMode="auto">
            <a:xfrm>
              <a:off x="646113" y="3851275"/>
              <a:ext cx="635000" cy="427038"/>
            </a:xfrm>
            <a:prstGeom prst="rect">
              <a:avLst/>
            </a:prstGeom>
            <a:noFill/>
            <a:ln w="9525">
              <a:noFill/>
              <a:miter lim="800000"/>
              <a:headEnd/>
              <a:tailEnd/>
            </a:ln>
            <a:effectLst>
              <a:outerShdw dist="53882" dir="2700000" algn="ctr" rotWithShape="0">
                <a:schemeClr val="tx1"/>
              </a:outerShdw>
            </a:effectLst>
          </p:spPr>
          <p:txBody>
            <a:bodyPr wrap="none">
              <a:spAutoFit/>
            </a:bodyPr>
            <a:lstStyle/>
            <a:p>
              <a:pPr fontAlgn="auto">
                <a:spcAft>
                  <a:spcPts val="0"/>
                </a:spcAft>
                <a:defRPr/>
              </a:pPr>
              <a:r>
                <a:rPr lang="fr-CA" sz="2200" dirty="0">
                  <a:solidFill>
                    <a:schemeClr val="bg1"/>
                  </a:solidFill>
                  <a:latin typeface="Arial Black" pitchFamily="34" charset="0"/>
                  <a:cs typeface="+mn-cs"/>
                </a:rPr>
                <a:t>NB</a:t>
              </a:r>
              <a:endParaRPr lang="en-CA" sz="2200" dirty="0">
                <a:solidFill>
                  <a:schemeClr val="bg1"/>
                </a:solidFill>
                <a:latin typeface="Arial Black" pitchFamily="34" charset="0"/>
                <a:cs typeface="+mn-cs"/>
              </a:endParaRPr>
            </a:p>
          </p:txBody>
        </p:sp>
      </p:grpSp>
      <p:grpSp>
        <p:nvGrpSpPr>
          <p:cNvPr id="4" name="Group 743"/>
          <p:cNvGrpSpPr>
            <a:grpSpLocks/>
          </p:cNvGrpSpPr>
          <p:nvPr>
            <p:custDataLst>
              <p:tags r:id="rId3"/>
            </p:custDataLst>
          </p:nvPr>
        </p:nvGrpSpPr>
        <p:grpSpPr bwMode="auto">
          <a:xfrm>
            <a:off x="6387864" y="2360798"/>
            <a:ext cx="2285627" cy="2964805"/>
            <a:chOff x="3935" y="1152"/>
            <a:chExt cx="1825" cy="2192"/>
          </a:xfrm>
        </p:grpSpPr>
        <p:pic>
          <p:nvPicPr>
            <p:cNvPr id="18" name="Picture 735" descr="C:\Documents and Settings\Manon LeBlanc\My Documents\Universite\ULaval\Doctorat\Examen\PresentationPowerPoint\PowerPoint\Qc.jpg"/>
            <p:cNvPicPr>
              <a:picLocks noChangeAspect="1" noChangeArrowheads="1"/>
            </p:cNvPicPr>
            <p:nvPr/>
          </p:nvPicPr>
          <p:blipFill>
            <a:blip r:embed="rId17" cstate="print">
              <a:clrChange>
                <a:clrFrom>
                  <a:srgbClr val="FFFFFF"/>
                </a:clrFrom>
                <a:clrTo>
                  <a:srgbClr val="FFFFFF">
                    <a:alpha val="0"/>
                  </a:srgbClr>
                </a:clrTo>
              </a:clrChange>
              <a:duotone>
                <a:prstClr val="black"/>
                <a:schemeClr val="accent1">
                  <a:tint val="45000"/>
                  <a:satMod val="400000"/>
                </a:schemeClr>
              </a:duotone>
            </a:blip>
            <a:srcRect/>
            <a:stretch>
              <a:fillRect/>
            </a:stretch>
          </p:blipFill>
          <p:spPr bwMode="auto">
            <a:xfrm>
              <a:off x="3935" y="1152"/>
              <a:ext cx="1825" cy="2192"/>
            </a:xfrm>
            <a:prstGeom prst="rect">
              <a:avLst/>
            </a:prstGeom>
            <a:ln>
              <a:noFill/>
            </a:ln>
            <a:effectLst>
              <a:outerShdw blurRad="190500" algn="tl" rotWithShape="0">
                <a:srgbClr val="000000">
                  <a:alpha val="70000"/>
                </a:srgbClr>
              </a:outerShdw>
            </a:effectLst>
          </p:spPr>
        </p:pic>
        <p:sp>
          <p:nvSpPr>
            <p:cNvPr id="19" name="Rectangle 736"/>
            <p:cNvSpPr>
              <a:spLocks noChangeArrowheads="1"/>
            </p:cNvSpPr>
            <p:nvPr/>
          </p:nvSpPr>
          <p:spPr bwMode="auto">
            <a:xfrm>
              <a:off x="4320" y="2256"/>
              <a:ext cx="476" cy="346"/>
            </a:xfrm>
            <a:prstGeom prst="rect">
              <a:avLst/>
            </a:prstGeom>
            <a:noFill/>
            <a:ln w="9525">
              <a:noFill/>
              <a:miter lim="800000"/>
              <a:headEnd/>
              <a:tailEnd/>
            </a:ln>
            <a:effectLst>
              <a:outerShdw dist="53882" dir="2700000" algn="ctr" rotWithShape="0">
                <a:schemeClr val="bg1"/>
              </a:outerShdw>
            </a:effectLst>
          </p:spPr>
          <p:txBody>
            <a:bodyPr wrap="none">
              <a:spAutoFit/>
            </a:bodyPr>
            <a:lstStyle/>
            <a:p>
              <a:pPr fontAlgn="auto">
                <a:spcAft>
                  <a:spcPts val="0"/>
                </a:spcAft>
                <a:defRPr/>
              </a:pPr>
              <a:r>
                <a:rPr lang="fr-CA" sz="3000">
                  <a:latin typeface="Arial Black" pitchFamily="34" charset="0"/>
                  <a:cs typeface="+mn-cs"/>
                </a:rPr>
                <a:t>Qc</a:t>
              </a:r>
              <a:endParaRPr lang="en-CA" sz="3000">
                <a:latin typeface="Arial Black" pitchFamily="34" charset="0"/>
                <a:cs typeface="+mn-cs"/>
              </a:endParaRPr>
            </a:p>
          </p:txBody>
        </p:sp>
      </p:grpSp>
      <p:sp>
        <p:nvSpPr>
          <p:cNvPr id="6" name="Titre 5"/>
          <p:cNvSpPr>
            <a:spLocks noGrp="1"/>
          </p:cNvSpPr>
          <p:nvPr>
            <p:ph type="title"/>
            <p:custDataLst>
              <p:tags r:id="rId4"/>
            </p:custDataLst>
          </p:nvPr>
        </p:nvSpPr>
        <p:spPr/>
        <p:txBody>
          <a:bodyPr anchor="t" anchorCtr="0"/>
          <a:lstStyle/>
          <a:p>
            <a:r>
              <a:rPr lang="fr-CA" dirty="0" smtClean="0"/>
              <a:t>Population</a:t>
            </a:r>
            <a:endParaRPr lang="fr-CA" dirty="0"/>
          </a:p>
        </p:txBody>
      </p:sp>
      <p:sp>
        <p:nvSpPr>
          <p:cNvPr id="10" name="ZoneTexte 9"/>
          <p:cNvSpPr txBox="1"/>
          <p:nvPr>
            <p:custDataLst>
              <p:tags r:id="rId5"/>
            </p:custDataLst>
          </p:nvPr>
        </p:nvSpPr>
        <p:spPr>
          <a:xfrm>
            <a:off x="592974" y="2021939"/>
            <a:ext cx="1530754" cy="830997"/>
          </a:xfrm>
          <a:prstGeom prst="rect">
            <a:avLst/>
          </a:prstGeom>
          <a:noFill/>
          <a:ln>
            <a:solidFill>
              <a:schemeClr val="accent1">
                <a:lumMod val="75000"/>
              </a:schemeClr>
            </a:solidFill>
          </a:ln>
        </p:spPr>
        <p:txBody>
          <a:bodyPr wrap="square" rtlCol="0">
            <a:spAutoFit/>
          </a:bodyPr>
          <a:lstStyle/>
          <a:p>
            <a:pPr algn="ctr"/>
            <a:r>
              <a:rPr lang="fr-CA" sz="1600" b="1" dirty="0" smtClean="0">
                <a:solidFill>
                  <a:schemeClr val="accent1">
                    <a:lumMod val="75000"/>
                  </a:schemeClr>
                </a:solidFill>
              </a:rPr>
              <a:t>Gr. contrôle</a:t>
            </a:r>
          </a:p>
          <a:p>
            <a:r>
              <a:rPr lang="fr-CA" sz="1600" dirty="0" smtClean="0"/>
              <a:t>34 élèves</a:t>
            </a:r>
          </a:p>
          <a:p>
            <a:r>
              <a:rPr lang="fr-CA" sz="1600" dirty="0" smtClean="0"/>
              <a:t>1 enseignant</a:t>
            </a:r>
            <a:endParaRPr lang="fr-CA" sz="1600" dirty="0"/>
          </a:p>
        </p:txBody>
      </p:sp>
      <p:sp>
        <p:nvSpPr>
          <p:cNvPr id="11" name="ZoneTexte 10"/>
          <p:cNvSpPr txBox="1"/>
          <p:nvPr>
            <p:custDataLst>
              <p:tags r:id="rId6"/>
            </p:custDataLst>
          </p:nvPr>
        </p:nvSpPr>
        <p:spPr>
          <a:xfrm>
            <a:off x="7007477" y="1268760"/>
            <a:ext cx="1524963" cy="830997"/>
          </a:xfrm>
          <a:prstGeom prst="rect">
            <a:avLst/>
          </a:prstGeom>
          <a:noFill/>
          <a:ln>
            <a:solidFill>
              <a:schemeClr val="accent1">
                <a:lumMod val="75000"/>
              </a:schemeClr>
            </a:solidFill>
          </a:ln>
        </p:spPr>
        <p:txBody>
          <a:bodyPr wrap="square" rtlCol="0">
            <a:spAutoFit/>
          </a:bodyPr>
          <a:lstStyle/>
          <a:p>
            <a:pPr algn="ctr"/>
            <a:r>
              <a:rPr lang="fr-CA" sz="1600" b="1" dirty="0" smtClean="0">
                <a:solidFill>
                  <a:schemeClr val="accent1">
                    <a:lumMod val="75000"/>
                  </a:schemeClr>
                </a:solidFill>
              </a:rPr>
              <a:t>Gr. contrôle</a:t>
            </a:r>
          </a:p>
          <a:p>
            <a:r>
              <a:rPr lang="fr-CA" sz="1600" dirty="0" smtClean="0"/>
              <a:t>28 élèves</a:t>
            </a:r>
          </a:p>
          <a:p>
            <a:r>
              <a:rPr lang="fr-CA" sz="1600" dirty="0" smtClean="0"/>
              <a:t>1 enseignant</a:t>
            </a:r>
            <a:endParaRPr lang="fr-CA" sz="1600" dirty="0"/>
          </a:p>
        </p:txBody>
      </p:sp>
      <p:sp>
        <p:nvSpPr>
          <p:cNvPr id="14" name="ZoneTexte 13"/>
          <p:cNvSpPr txBox="1"/>
          <p:nvPr>
            <p:custDataLst>
              <p:tags r:id="rId7"/>
            </p:custDataLst>
          </p:nvPr>
        </p:nvSpPr>
        <p:spPr>
          <a:xfrm>
            <a:off x="6948264" y="5445224"/>
            <a:ext cx="1505383" cy="830997"/>
          </a:xfrm>
          <a:prstGeom prst="rect">
            <a:avLst/>
          </a:prstGeom>
          <a:noFill/>
          <a:ln>
            <a:solidFill>
              <a:schemeClr val="accent1">
                <a:lumMod val="75000"/>
              </a:schemeClr>
            </a:solidFill>
          </a:ln>
        </p:spPr>
        <p:txBody>
          <a:bodyPr wrap="square" rtlCol="0">
            <a:spAutoFit/>
          </a:bodyPr>
          <a:lstStyle/>
          <a:p>
            <a:pPr algn="ctr"/>
            <a:r>
              <a:rPr lang="fr-CA" sz="1600" b="1" dirty="0" smtClean="0">
                <a:solidFill>
                  <a:schemeClr val="accent1">
                    <a:lumMod val="75000"/>
                  </a:schemeClr>
                </a:solidFill>
              </a:rPr>
              <a:t>Gr. </a:t>
            </a:r>
            <a:r>
              <a:rPr lang="fr-CA" sz="1600" b="1" dirty="0" err="1" smtClean="0">
                <a:solidFill>
                  <a:schemeClr val="accent1">
                    <a:lumMod val="75000"/>
                  </a:schemeClr>
                </a:solidFill>
              </a:rPr>
              <a:t>exp</a:t>
            </a:r>
            <a:r>
              <a:rPr lang="fr-CA" sz="1600" b="1" dirty="0" smtClean="0">
                <a:solidFill>
                  <a:schemeClr val="accent1">
                    <a:lumMod val="75000"/>
                  </a:schemeClr>
                </a:solidFill>
              </a:rPr>
              <a:t>.</a:t>
            </a:r>
          </a:p>
          <a:p>
            <a:r>
              <a:rPr lang="fr-CA" sz="1600" dirty="0" smtClean="0"/>
              <a:t>27 élèves</a:t>
            </a:r>
          </a:p>
          <a:p>
            <a:r>
              <a:rPr lang="fr-CA" sz="1600" dirty="0" smtClean="0"/>
              <a:t>1 enseignant</a:t>
            </a:r>
            <a:endParaRPr lang="fr-CA" sz="1600" dirty="0"/>
          </a:p>
        </p:txBody>
      </p:sp>
      <p:sp>
        <p:nvSpPr>
          <p:cNvPr id="17" name="Rounded Rectangle 12"/>
          <p:cNvSpPr/>
          <p:nvPr>
            <p:custDataLst>
              <p:tags r:id="rId8"/>
            </p:custDataLst>
          </p:nvPr>
        </p:nvSpPr>
        <p:spPr>
          <a:xfrm>
            <a:off x="2089923" y="4235660"/>
            <a:ext cx="4214812" cy="324000"/>
          </a:xfrm>
          <a:prstGeom prst="roundRect">
            <a:avLst/>
          </a:prstGeom>
          <a:noFill/>
          <a:ln w="762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cxnSp>
        <p:nvCxnSpPr>
          <p:cNvPr id="20" name="Connecteur droit 19"/>
          <p:cNvCxnSpPr/>
          <p:nvPr>
            <p:custDataLst>
              <p:tags r:id="rId9"/>
            </p:custDataLst>
          </p:nvPr>
        </p:nvCxnSpPr>
        <p:spPr>
          <a:xfrm rot="5400000" flipH="1" flipV="1">
            <a:off x="702174" y="3021735"/>
            <a:ext cx="753179" cy="415580"/>
          </a:xfrm>
          <a:prstGeom prst="line">
            <a:avLst/>
          </a:prstGeom>
          <a:ln>
            <a:solidFill>
              <a:srgbClr val="C00000"/>
            </a:solidFill>
            <a:headEnd type="oval" w="lg" len="lg"/>
          </a:ln>
        </p:spPr>
        <p:style>
          <a:lnRef idx="1">
            <a:schemeClr val="accent1"/>
          </a:lnRef>
          <a:fillRef idx="0">
            <a:schemeClr val="accent1"/>
          </a:fillRef>
          <a:effectRef idx="0">
            <a:schemeClr val="accent1"/>
          </a:effectRef>
          <a:fontRef idx="minor">
            <a:schemeClr val="tx1"/>
          </a:fontRef>
        </p:style>
      </p:cxnSp>
      <p:cxnSp>
        <p:nvCxnSpPr>
          <p:cNvPr id="21" name="Connecteur droit 20"/>
          <p:cNvCxnSpPr/>
          <p:nvPr>
            <p:custDataLst>
              <p:tags r:id="rId10"/>
            </p:custDataLst>
          </p:nvPr>
        </p:nvCxnSpPr>
        <p:spPr>
          <a:xfrm rot="5400000" flipH="1" flipV="1">
            <a:off x="963629" y="4488529"/>
            <a:ext cx="969203" cy="345218"/>
          </a:xfrm>
          <a:prstGeom prst="line">
            <a:avLst/>
          </a:prstGeom>
          <a:ln>
            <a:solidFill>
              <a:srgbClr val="C00000"/>
            </a:solidFill>
            <a:tailEnd type="oval" w="lg" len="lg"/>
          </a:ln>
        </p:spPr>
        <p:style>
          <a:lnRef idx="1">
            <a:schemeClr val="accent1"/>
          </a:lnRef>
          <a:fillRef idx="0">
            <a:schemeClr val="accent1"/>
          </a:fillRef>
          <a:effectRef idx="0">
            <a:schemeClr val="accent1"/>
          </a:effectRef>
          <a:fontRef idx="minor">
            <a:schemeClr val="tx1"/>
          </a:fontRef>
        </p:style>
      </p:cxnSp>
      <p:sp>
        <p:nvSpPr>
          <p:cNvPr id="22" name="ZoneTexte 21"/>
          <p:cNvSpPr txBox="1"/>
          <p:nvPr>
            <p:custDataLst>
              <p:tags r:id="rId11"/>
            </p:custDataLst>
          </p:nvPr>
        </p:nvSpPr>
        <p:spPr>
          <a:xfrm>
            <a:off x="539552" y="5157192"/>
            <a:ext cx="1530754" cy="830997"/>
          </a:xfrm>
          <a:prstGeom prst="rect">
            <a:avLst/>
          </a:prstGeom>
          <a:noFill/>
          <a:ln>
            <a:solidFill>
              <a:schemeClr val="accent1">
                <a:lumMod val="75000"/>
              </a:schemeClr>
            </a:solidFill>
          </a:ln>
        </p:spPr>
        <p:txBody>
          <a:bodyPr wrap="square" rtlCol="0">
            <a:spAutoFit/>
          </a:bodyPr>
          <a:lstStyle/>
          <a:p>
            <a:pPr algn="ctr"/>
            <a:r>
              <a:rPr lang="fr-CA" sz="1600" b="1" dirty="0" smtClean="0">
                <a:solidFill>
                  <a:schemeClr val="accent1">
                    <a:lumMod val="75000"/>
                  </a:schemeClr>
                </a:solidFill>
              </a:rPr>
              <a:t>Gr. </a:t>
            </a:r>
            <a:r>
              <a:rPr lang="fr-CA" sz="1600" b="1" dirty="0" err="1" smtClean="0">
                <a:solidFill>
                  <a:schemeClr val="accent1">
                    <a:lumMod val="75000"/>
                  </a:schemeClr>
                </a:solidFill>
              </a:rPr>
              <a:t>exp</a:t>
            </a:r>
            <a:r>
              <a:rPr lang="fr-CA" sz="1600" b="1" dirty="0" smtClean="0">
                <a:solidFill>
                  <a:schemeClr val="accent1">
                    <a:lumMod val="75000"/>
                  </a:schemeClr>
                </a:solidFill>
              </a:rPr>
              <a:t>.</a:t>
            </a:r>
          </a:p>
          <a:p>
            <a:r>
              <a:rPr lang="fr-CA" sz="1600" dirty="0" smtClean="0"/>
              <a:t>30 élèves</a:t>
            </a:r>
          </a:p>
          <a:p>
            <a:r>
              <a:rPr lang="fr-CA" sz="1600" dirty="0" smtClean="0"/>
              <a:t>1 enseignant</a:t>
            </a:r>
            <a:endParaRPr lang="fr-CA" sz="1600" dirty="0"/>
          </a:p>
        </p:txBody>
      </p:sp>
      <p:cxnSp>
        <p:nvCxnSpPr>
          <p:cNvPr id="23" name="Connecteur droit 22"/>
          <p:cNvCxnSpPr/>
          <p:nvPr>
            <p:custDataLst>
              <p:tags r:id="rId12"/>
            </p:custDataLst>
          </p:nvPr>
        </p:nvCxnSpPr>
        <p:spPr>
          <a:xfrm flipV="1">
            <a:off x="7007477" y="2099757"/>
            <a:ext cx="822376" cy="2913420"/>
          </a:xfrm>
          <a:prstGeom prst="line">
            <a:avLst/>
          </a:prstGeom>
          <a:ln>
            <a:solidFill>
              <a:srgbClr val="C00000"/>
            </a:solidFill>
            <a:headEnd type="oval" w="lg" len="lg"/>
          </a:ln>
        </p:spPr>
        <p:style>
          <a:lnRef idx="1">
            <a:schemeClr val="accent1"/>
          </a:lnRef>
          <a:fillRef idx="0">
            <a:schemeClr val="accent1"/>
          </a:fillRef>
          <a:effectRef idx="0">
            <a:schemeClr val="accent1"/>
          </a:effectRef>
          <a:fontRef idx="minor">
            <a:schemeClr val="tx1"/>
          </a:fontRef>
        </p:style>
      </p:cxnSp>
      <p:cxnSp>
        <p:nvCxnSpPr>
          <p:cNvPr id="24" name="Connecteur droit 23"/>
          <p:cNvCxnSpPr>
            <a:endCxn id="14" idx="0"/>
          </p:cNvCxnSpPr>
          <p:nvPr>
            <p:custDataLst>
              <p:tags r:id="rId13"/>
            </p:custDataLst>
          </p:nvPr>
        </p:nvCxnSpPr>
        <p:spPr>
          <a:xfrm>
            <a:off x="7007477" y="5013176"/>
            <a:ext cx="693479" cy="432048"/>
          </a:xfrm>
          <a:prstGeom prst="line">
            <a:avLst/>
          </a:prstGeom>
          <a:ln>
            <a:solidFill>
              <a:srgbClr val="C00000"/>
            </a:solidFill>
            <a:headEnd type="oval" w="lg" len="lg"/>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6682465"/>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wipe(up)">
                                      <p:cBhvr>
                                        <p:cTn id="7" dur="500"/>
                                        <p:tgtEl>
                                          <p:spTgt spid="17"/>
                                        </p:tgtEl>
                                      </p:cBhvr>
                                    </p:animEffect>
                                  </p:childTnLst>
                                </p:cTn>
                              </p:par>
                            </p:childTnLst>
                          </p:cTn>
                        </p:par>
                        <p:par>
                          <p:cTn id="8" fill="hold">
                            <p:stCondLst>
                              <p:cond delay="500"/>
                            </p:stCondLst>
                            <p:childTnLst>
                              <p:par>
                                <p:cTn id="9" presetID="22" presetClass="entr" presetSubtype="4" fill="hold" nodeType="afterEffect">
                                  <p:stCondLst>
                                    <p:cond delay="0"/>
                                  </p:stCondLst>
                                  <p:childTnLst>
                                    <p:set>
                                      <p:cBhvr>
                                        <p:cTn id="10" dur="1" fill="hold">
                                          <p:stCondLst>
                                            <p:cond delay="0"/>
                                          </p:stCondLst>
                                        </p:cTn>
                                        <p:tgtEl>
                                          <p:spTgt spid="20"/>
                                        </p:tgtEl>
                                        <p:attrNameLst>
                                          <p:attrName>style.visibility</p:attrName>
                                        </p:attrNameLst>
                                      </p:cBhvr>
                                      <p:to>
                                        <p:strVal val="visible"/>
                                      </p:to>
                                    </p:set>
                                    <p:animEffect transition="in" filter="wipe(down)">
                                      <p:cBhvr>
                                        <p:cTn id="11" dur="500"/>
                                        <p:tgtEl>
                                          <p:spTgt spid="20"/>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fade">
                                      <p:cBhvr>
                                        <p:cTn id="15" dur="500"/>
                                        <p:tgtEl>
                                          <p:spTgt spid="10"/>
                                        </p:tgtEl>
                                      </p:cBhvr>
                                    </p:animEffect>
                                  </p:childTnLst>
                                </p:cTn>
                              </p:par>
                            </p:childTnLst>
                          </p:cTn>
                        </p:par>
                        <p:par>
                          <p:cTn id="16" fill="hold">
                            <p:stCondLst>
                              <p:cond delay="1500"/>
                            </p:stCondLst>
                            <p:childTnLst>
                              <p:par>
                                <p:cTn id="17" presetID="22" presetClass="entr" presetSubtype="4" fill="hold" nodeType="afterEffect">
                                  <p:stCondLst>
                                    <p:cond delay="0"/>
                                  </p:stCondLst>
                                  <p:childTnLst>
                                    <p:set>
                                      <p:cBhvr>
                                        <p:cTn id="18" dur="1" fill="hold">
                                          <p:stCondLst>
                                            <p:cond delay="0"/>
                                          </p:stCondLst>
                                        </p:cTn>
                                        <p:tgtEl>
                                          <p:spTgt spid="23"/>
                                        </p:tgtEl>
                                        <p:attrNameLst>
                                          <p:attrName>style.visibility</p:attrName>
                                        </p:attrNameLst>
                                      </p:cBhvr>
                                      <p:to>
                                        <p:strVal val="visible"/>
                                      </p:to>
                                    </p:set>
                                    <p:animEffect transition="in" filter="wipe(down)">
                                      <p:cBhvr>
                                        <p:cTn id="19" dur="500"/>
                                        <p:tgtEl>
                                          <p:spTgt spid="23"/>
                                        </p:tgtEl>
                                      </p:cBhvr>
                                    </p:animEffect>
                                  </p:childTnLst>
                                </p:cTn>
                              </p:par>
                            </p:childTnLst>
                          </p:cTn>
                        </p:par>
                        <p:par>
                          <p:cTn id="20" fill="hold">
                            <p:stCondLst>
                              <p:cond delay="2000"/>
                            </p:stCondLst>
                            <p:childTnLst>
                              <p:par>
                                <p:cTn id="21" presetID="10" presetClass="entr" presetSubtype="0" fill="hold" grpId="0" nodeType="afterEffect">
                                  <p:stCondLst>
                                    <p:cond delay="0"/>
                                  </p:stCondLst>
                                  <p:childTnLst>
                                    <p:set>
                                      <p:cBhvr>
                                        <p:cTn id="22" dur="1" fill="hold">
                                          <p:stCondLst>
                                            <p:cond delay="0"/>
                                          </p:stCondLst>
                                        </p:cTn>
                                        <p:tgtEl>
                                          <p:spTgt spid="11"/>
                                        </p:tgtEl>
                                        <p:attrNameLst>
                                          <p:attrName>style.visibility</p:attrName>
                                        </p:attrNameLst>
                                      </p:cBhvr>
                                      <p:to>
                                        <p:strVal val="visible"/>
                                      </p:to>
                                    </p:set>
                                    <p:animEffect transition="in" filter="fade">
                                      <p:cBhvr>
                                        <p:cTn id="23" dur="500"/>
                                        <p:tgtEl>
                                          <p:spTgt spid="11"/>
                                        </p:tgtEl>
                                      </p:cBhvr>
                                    </p:animEffect>
                                  </p:childTnLst>
                                </p:cTn>
                              </p:par>
                            </p:childTnLst>
                          </p:cTn>
                        </p:par>
                        <p:par>
                          <p:cTn id="24" fill="hold">
                            <p:stCondLst>
                              <p:cond delay="2500"/>
                            </p:stCondLst>
                            <p:childTnLst>
                              <p:par>
                                <p:cTn id="25" presetID="22" presetClass="entr" presetSubtype="1" fill="hold" nodeType="afterEffect">
                                  <p:stCondLst>
                                    <p:cond delay="0"/>
                                  </p:stCondLst>
                                  <p:childTnLst>
                                    <p:set>
                                      <p:cBhvr>
                                        <p:cTn id="26" dur="1" fill="hold">
                                          <p:stCondLst>
                                            <p:cond delay="0"/>
                                          </p:stCondLst>
                                        </p:cTn>
                                        <p:tgtEl>
                                          <p:spTgt spid="24"/>
                                        </p:tgtEl>
                                        <p:attrNameLst>
                                          <p:attrName>style.visibility</p:attrName>
                                        </p:attrNameLst>
                                      </p:cBhvr>
                                      <p:to>
                                        <p:strVal val="visible"/>
                                      </p:to>
                                    </p:set>
                                    <p:animEffect transition="in" filter="wipe(up)">
                                      <p:cBhvr>
                                        <p:cTn id="27" dur="500"/>
                                        <p:tgtEl>
                                          <p:spTgt spid="24"/>
                                        </p:tgtEl>
                                      </p:cBhvr>
                                    </p:animEffect>
                                  </p:childTnLst>
                                </p:cTn>
                              </p:par>
                            </p:childTnLst>
                          </p:cTn>
                        </p:par>
                        <p:par>
                          <p:cTn id="28" fill="hold">
                            <p:stCondLst>
                              <p:cond delay="3000"/>
                            </p:stCondLst>
                            <p:childTnLst>
                              <p:par>
                                <p:cTn id="29" presetID="10" presetClass="entr" presetSubtype="0" fill="hold" grpId="0" nodeType="afterEffect">
                                  <p:stCondLst>
                                    <p:cond delay="0"/>
                                  </p:stCondLst>
                                  <p:childTnLst>
                                    <p:set>
                                      <p:cBhvr>
                                        <p:cTn id="30" dur="1" fill="hold">
                                          <p:stCondLst>
                                            <p:cond delay="0"/>
                                          </p:stCondLst>
                                        </p:cTn>
                                        <p:tgtEl>
                                          <p:spTgt spid="14"/>
                                        </p:tgtEl>
                                        <p:attrNameLst>
                                          <p:attrName>style.visibility</p:attrName>
                                        </p:attrNameLst>
                                      </p:cBhvr>
                                      <p:to>
                                        <p:strVal val="visible"/>
                                      </p:to>
                                    </p:set>
                                    <p:animEffect transition="in" filter="fade">
                                      <p:cBhvr>
                                        <p:cTn id="31" dur="500"/>
                                        <p:tgtEl>
                                          <p:spTgt spid="14"/>
                                        </p:tgtEl>
                                      </p:cBhvr>
                                    </p:animEffect>
                                  </p:childTnLst>
                                </p:cTn>
                              </p:par>
                            </p:childTnLst>
                          </p:cTn>
                        </p:par>
                        <p:par>
                          <p:cTn id="32" fill="hold">
                            <p:stCondLst>
                              <p:cond delay="3500"/>
                            </p:stCondLst>
                            <p:childTnLst>
                              <p:par>
                                <p:cTn id="33" presetID="22" presetClass="entr" presetSubtype="1" fill="hold" nodeType="afterEffect">
                                  <p:stCondLst>
                                    <p:cond delay="0"/>
                                  </p:stCondLst>
                                  <p:childTnLst>
                                    <p:set>
                                      <p:cBhvr>
                                        <p:cTn id="34" dur="1" fill="hold">
                                          <p:stCondLst>
                                            <p:cond delay="0"/>
                                          </p:stCondLst>
                                        </p:cTn>
                                        <p:tgtEl>
                                          <p:spTgt spid="21"/>
                                        </p:tgtEl>
                                        <p:attrNameLst>
                                          <p:attrName>style.visibility</p:attrName>
                                        </p:attrNameLst>
                                      </p:cBhvr>
                                      <p:to>
                                        <p:strVal val="visible"/>
                                      </p:to>
                                    </p:set>
                                    <p:animEffect transition="in" filter="wipe(up)">
                                      <p:cBhvr>
                                        <p:cTn id="35" dur="500"/>
                                        <p:tgtEl>
                                          <p:spTgt spid="21"/>
                                        </p:tgtEl>
                                      </p:cBhvr>
                                    </p:animEffect>
                                  </p:childTnLst>
                                </p:cTn>
                              </p:par>
                            </p:childTnLst>
                          </p:cTn>
                        </p:par>
                        <p:par>
                          <p:cTn id="36" fill="hold">
                            <p:stCondLst>
                              <p:cond delay="4000"/>
                            </p:stCondLst>
                            <p:childTnLst>
                              <p:par>
                                <p:cTn id="37" presetID="10" presetClass="entr" presetSubtype="0" fill="hold" grpId="0" nodeType="afterEffect">
                                  <p:stCondLst>
                                    <p:cond delay="0"/>
                                  </p:stCondLst>
                                  <p:childTnLst>
                                    <p:set>
                                      <p:cBhvr>
                                        <p:cTn id="38" dur="1" fill="hold">
                                          <p:stCondLst>
                                            <p:cond delay="0"/>
                                          </p:stCondLst>
                                        </p:cTn>
                                        <p:tgtEl>
                                          <p:spTgt spid="22"/>
                                        </p:tgtEl>
                                        <p:attrNameLst>
                                          <p:attrName>style.visibility</p:attrName>
                                        </p:attrNameLst>
                                      </p:cBhvr>
                                      <p:to>
                                        <p:strVal val="visible"/>
                                      </p:to>
                                    </p:set>
                                    <p:animEffect transition="in" filter="fade">
                                      <p:cBhvr>
                                        <p:cTn id="39"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P spid="14" grpId="0" animBg="1"/>
      <p:bldP spid="17" grpId="0" animBg="1"/>
      <p:bldP spid="22"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1"/>
            </p:custDataLst>
          </p:nvPr>
        </p:nvSpPr>
        <p:spPr/>
        <p:txBody>
          <a:bodyPr rtlCol="0">
            <a:normAutofit/>
            <a:scene3d>
              <a:camera prst="orthographicFront"/>
              <a:lightRig rig="threePt" dir="t"/>
            </a:scene3d>
            <a:sp3d extrusionH="57150">
              <a:bevelT w="38100" h="38100"/>
            </a:sp3d>
          </a:bodyPr>
          <a:lstStyle/>
          <a:p>
            <a:pPr eaLnBrk="1" fontAlgn="auto" hangingPunct="1">
              <a:spcAft>
                <a:spcPts val="0"/>
              </a:spcAft>
              <a:defRPr/>
            </a:pPr>
            <a:r>
              <a:rPr lang="fr-CA" dirty="0" smtClean="0"/>
              <a:t>Expérimentation</a:t>
            </a:r>
            <a:endParaRPr lang="en-US" dirty="0"/>
          </a:p>
        </p:txBody>
      </p:sp>
      <p:sp>
        <p:nvSpPr>
          <p:cNvPr id="3" name="Text Placeholder 2"/>
          <p:cNvSpPr>
            <a:spLocks noGrp="1"/>
          </p:cNvSpPr>
          <p:nvPr>
            <p:ph idx="1"/>
            <p:custDataLst>
              <p:tags r:id="rId2"/>
            </p:custDataLst>
          </p:nvPr>
        </p:nvSpPr>
        <p:spPr/>
        <p:txBody>
          <a:bodyPr rtlCol="0">
            <a:normAutofit fontScale="92500" lnSpcReduction="20000"/>
          </a:bodyPr>
          <a:lstStyle/>
          <a:p>
            <a:pPr indent="-365125" eaLnBrk="1" fontAlgn="auto" hangingPunct="1">
              <a:spcAft>
                <a:spcPts val="0"/>
              </a:spcAft>
              <a:buClr>
                <a:schemeClr val="accent3"/>
              </a:buClr>
              <a:buSzPct val="100000"/>
              <a:buFont typeface="Georgia"/>
              <a:buNone/>
              <a:defRPr/>
            </a:pPr>
            <a:r>
              <a:rPr lang="fr-CA" sz="2600" b="1" dirty="0" smtClean="0"/>
              <a:t>Cueillette des données </a:t>
            </a:r>
            <a:r>
              <a:rPr lang="fr-CA" sz="2600" dirty="0" smtClean="0"/>
              <a:t>(4 mois) :</a:t>
            </a:r>
          </a:p>
          <a:p>
            <a:pPr indent="-365125">
              <a:buClr>
                <a:schemeClr val="accent3"/>
              </a:buClr>
              <a:buSzPct val="100000"/>
              <a:defRPr/>
            </a:pPr>
            <a:endParaRPr lang="fr-CA" sz="2600" dirty="0">
              <a:solidFill>
                <a:schemeClr val="tx1"/>
              </a:solidFill>
            </a:endParaRPr>
          </a:p>
          <a:p>
            <a:pPr>
              <a:defRPr/>
            </a:pPr>
            <a:r>
              <a:rPr lang="fr-CA" sz="2600" dirty="0"/>
              <a:t>Prétest</a:t>
            </a:r>
          </a:p>
          <a:p>
            <a:pPr marL="342900" lvl="1" fontAlgn="auto">
              <a:spcAft>
                <a:spcPts val="0"/>
              </a:spcAft>
              <a:defRPr/>
            </a:pPr>
            <a:endParaRPr lang="fr-CA" sz="2600" dirty="0" smtClean="0"/>
          </a:p>
          <a:p>
            <a:pPr marL="342900" lvl="1" fontAlgn="auto">
              <a:spcAft>
                <a:spcPts val="0"/>
              </a:spcAft>
              <a:defRPr/>
            </a:pPr>
            <a:r>
              <a:rPr lang="fr-CA" sz="2600" dirty="0" smtClean="0"/>
              <a:t>4 </a:t>
            </a:r>
            <a:r>
              <a:rPr lang="fr-CA" sz="2600" dirty="0"/>
              <a:t>activités (contenant chacune plusieurs questions)</a:t>
            </a:r>
          </a:p>
          <a:p>
            <a:pPr lvl="1">
              <a:defRPr/>
            </a:pPr>
            <a:r>
              <a:rPr lang="fr-CA" sz="2400" dirty="0"/>
              <a:t>Généralisation (recherche de régularités)</a:t>
            </a:r>
          </a:p>
          <a:p>
            <a:pPr lvl="1">
              <a:defRPr/>
            </a:pPr>
            <a:r>
              <a:rPr lang="fr-CA" sz="2400" dirty="0"/>
              <a:t>Développement de preuves</a:t>
            </a:r>
          </a:p>
          <a:p>
            <a:pPr lvl="1">
              <a:defRPr/>
            </a:pPr>
            <a:r>
              <a:rPr lang="fr-CA" sz="2400" dirty="0"/>
              <a:t>Évaluation de preuves</a:t>
            </a:r>
          </a:p>
          <a:p>
            <a:pPr marL="719138" lvl="1" indent="-255588" eaLnBrk="1" fontAlgn="auto" hangingPunct="1">
              <a:spcAft>
                <a:spcPts val="0"/>
              </a:spcAft>
              <a:buClr>
                <a:schemeClr val="accent3"/>
              </a:buClr>
              <a:buSzPct val="100000"/>
              <a:buFont typeface="Arial" pitchFamily="34" charset="0"/>
              <a:buChar char="•"/>
              <a:defRPr/>
            </a:pPr>
            <a:endParaRPr lang="fr-CA" dirty="0" smtClean="0">
              <a:solidFill>
                <a:schemeClr val="tx1"/>
              </a:solidFill>
            </a:endParaRPr>
          </a:p>
          <a:p>
            <a:pPr marL="342900" lvl="1" fontAlgn="auto">
              <a:spcAft>
                <a:spcPts val="0"/>
              </a:spcAft>
              <a:defRPr/>
            </a:pPr>
            <a:r>
              <a:rPr lang="fr-CA" sz="2600" dirty="0"/>
              <a:t>Post-test</a:t>
            </a:r>
          </a:p>
          <a:p>
            <a:pPr marL="365760" indent="-256032" eaLnBrk="1" fontAlgn="auto" hangingPunct="1">
              <a:spcAft>
                <a:spcPts val="0"/>
              </a:spcAft>
              <a:buClr>
                <a:schemeClr val="accent3"/>
              </a:buClr>
              <a:buSzPct val="100000"/>
              <a:buFont typeface="Arial" pitchFamily="34" charset="0"/>
              <a:buChar char="•"/>
              <a:defRPr/>
            </a:pPr>
            <a:endParaRPr lang="fr-CA" sz="2600" dirty="0" smtClean="0"/>
          </a:p>
          <a:p>
            <a:pPr marL="365760" indent="-256032" eaLnBrk="1" fontAlgn="auto" hangingPunct="1">
              <a:spcAft>
                <a:spcPts val="0"/>
              </a:spcAft>
              <a:buClr>
                <a:schemeClr val="accent3"/>
              </a:buClr>
              <a:buFont typeface="Arial" pitchFamily="34" charset="0"/>
              <a:buChar char="•"/>
              <a:defRPr/>
            </a:pPr>
            <a:endParaRPr lang="en-US" sz="2200" dirty="0"/>
          </a:p>
        </p:txBody>
      </p:sp>
    </p:spTree>
    <p:extLst>
      <p:ext uri="{BB962C8B-B14F-4D97-AF65-F5344CB8AC3E}">
        <p14:creationId xmlns:p14="http://schemas.microsoft.com/office/powerpoint/2010/main" val="3269793628"/>
      </p:ext>
    </p:extLst>
  </p:cSld>
  <p:clrMapOvr>
    <a:masterClrMapping/>
  </p:clrMapOvr>
  <p:transition spd="med">
    <p:fade/>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1"/>
            </p:custDataLst>
          </p:nvPr>
        </p:nvSpPr>
        <p:spPr/>
        <p:txBody>
          <a:bodyPr rtlCol="0">
            <a:normAutofit/>
            <a:scene3d>
              <a:camera prst="orthographicFront"/>
              <a:lightRig rig="threePt" dir="t"/>
            </a:scene3d>
            <a:sp3d extrusionH="57150">
              <a:bevelT w="38100" h="38100"/>
            </a:sp3d>
          </a:bodyPr>
          <a:lstStyle/>
          <a:p>
            <a:pPr eaLnBrk="1" fontAlgn="auto" hangingPunct="1">
              <a:spcAft>
                <a:spcPts val="0"/>
              </a:spcAft>
              <a:defRPr/>
            </a:pPr>
            <a:r>
              <a:rPr lang="fr-CA" dirty="0" smtClean="0"/>
              <a:t>Expérimentation</a:t>
            </a:r>
            <a:endParaRPr lang="en-US" dirty="0"/>
          </a:p>
        </p:txBody>
      </p:sp>
      <p:sp>
        <p:nvSpPr>
          <p:cNvPr id="3" name="Text Placeholder 2"/>
          <p:cNvSpPr>
            <a:spLocks noGrp="1"/>
          </p:cNvSpPr>
          <p:nvPr>
            <p:ph idx="1"/>
            <p:custDataLst>
              <p:tags r:id="rId2"/>
            </p:custDataLst>
          </p:nvPr>
        </p:nvSpPr>
        <p:spPr/>
        <p:txBody>
          <a:bodyPr rtlCol="0">
            <a:normAutofit fontScale="92500"/>
          </a:bodyPr>
          <a:lstStyle/>
          <a:p>
            <a:pPr indent="-365125" eaLnBrk="1" fontAlgn="auto" hangingPunct="1">
              <a:spcAft>
                <a:spcPts val="0"/>
              </a:spcAft>
              <a:buClr>
                <a:schemeClr val="accent3"/>
              </a:buClr>
              <a:buSzPct val="100000"/>
              <a:buFont typeface="Georgia"/>
              <a:buNone/>
              <a:defRPr/>
            </a:pPr>
            <a:r>
              <a:rPr lang="fr-CA" sz="2600" dirty="0" smtClean="0"/>
              <a:t>Pour chaque activité, les élèves ont eu à :</a:t>
            </a:r>
          </a:p>
          <a:p>
            <a:pPr indent="-365125" eaLnBrk="1" fontAlgn="auto" hangingPunct="1">
              <a:spcAft>
                <a:spcPts val="0"/>
              </a:spcAft>
              <a:buClr>
                <a:schemeClr val="accent3"/>
              </a:buClr>
              <a:buSzPct val="100000"/>
              <a:buFont typeface="Georgia"/>
              <a:buNone/>
              <a:defRPr/>
            </a:pPr>
            <a:endParaRPr lang="fr-CA" sz="2600" dirty="0" smtClean="0"/>
          </a:p>
          <a:p>
            <a:pPr marL="342900" lvl="1" fontAlgn="auto">
              <a:lnSpc>
                <a:spcPct val="80000"/>
              </a:lnSpc>
              <a:spcAft>
                <a:spcPts val="0"/>
              </a:spcAft>
              <a:defRPr/>
            </a:pPr>
            <a:r>
              <a:rPr lang="fr-CA" sz="2600" dirty="0"/>
              <a:t>Groupe expérimental :</a:t>
            </a:r>
          </a:p>
          <a:p>
            <a:pPr lvl="1" fontAlgn="auto">
              <a:lnSpc>
                <a:spcPct val="80000"/>
              </a:lnSpc>
              <a:spcAft>
                <a:spcPts val="0"/>
              </a:spcAft>
              <a:defRPr/>
            </a:pPr>
            <a:r>
              <a:rPr lang="fr-CA" sz="2400" dirty="0"/>
              <a:t>Résoudre individuellement (salle de classe) </a:t>
            </a:r>
          </a:p>
          <a:p>
            <a:pPr lvl="1" fontAlgn="auto">
              <a:lnSpc>
                <a:spcPct val="80000"/>
              </a:lnSpc>
              <a:spcAft>
                <a:spcPts val="0"/>
              </a:spcAft>
              <a:defRPr/>
            </a:pPr>
            <a:r>
              <a:rPr lang="fr-CA" sz="2400" dirty="0"/>
              <a:t>Valider en équipe (salle de classe et forum électronique)</a:t>
            </a:r>
          </a:p>
          <a:p>
            <a:pPr marL="719138" lvl="1" indent="-255588" eaLnBrk="1" fontAlgn="auto" hangingPunct="1">
              <a:spcAft>
                <a:spcPts val="0"/>
              </a:spcAft>
              <a:buClr>
                <a:schemeClr val="accent3"/>
              </a:buClr>
              <a:buSzPct val="100000"/>
              <a:buFont typeface="Arial" pitchFamily="34" charset="0"/>
              <a:buChar char="•"/>
              <a:defRPr/>
            </a:pPr>
            <a:endParaRPr lang="fr-CA" dirty="0" smtClean="0">
              <a:solidFill>
                <a:schemeClr val="tx1"/>
              </a:solidFill>
            </a:endParaRPr>
          </a:p>
          <a:p>
            <a:pPr marL="342900" lvl="1" fontAlgn="auto">
              <a:lnSpc>
                <a:spcPct val="80000"/>
              </a:lnSpc>
              <a:spcAft>
                <a:spcPts val="0"/>
              </a:spcAft>
              <a:defRPr/>
            </a:pPr>
            <a:r>
              <a:rPr lang="fr-CA" sz="2600" dirty="0"/>
              <a:t>Groupe Contrôle :</a:t>
            </a:r>
          </a:p>
          <a:p>
            <a:pPr lvl="1" fontAlgn="auto">
              <a:lnSpc>
                <a:spcPct val="80000"/>
              </a:lnSpc>
              <a:spcAft>
                <a:spcPts val="0"/>
              </a:spcAft>
              <a:defRPr/>
            </a:pPr>
            <a:r>
              <a:rPr lang="fr-CA" sz="2400" dirty="0"/>
              <a:t>Résoudre individuellement (salle de classe) </a:t>
            </a:r>
          </a:p>
          <a:p>
            <a:pPr lvl="1" fontAlgn="auto">
              <a:lnSpc>
                <a:spcPct val="80000"/>
              </a:lnSpc>
              <a:spcAft>
                <a:spcPts val="0"/>
              </a:spcAft>
              <a:defRPr/>
            </a:pPr>
            <a:r>
              <a:rPr lang="fr-CA" sz="2400" dirty="0"/>
              <a:t>Valider en équipe (salle de classe)</a:t>
            </a:r>
          </a:p>
          <a:p>
            <a:pPr marL="365760" indent="-256032" eaLnBrk="1" fontAlgn="auto" hangingPunct="1">
              <a:spcAft>
                <a:spcPts val="0"/>
              </a:spcAft>
              <a:buClr>
                <a:schemeClr val="accent3"/>
              </a:buClr>
              <a:buSzPct val="100000"/>
              <a:buFont typeface="Arial" pitchFamily="34" charset="0"/>
              <a:buChar char="•"/>
              <a:defRPr/>
            </a:pPr>
            <a:endParaRPr lang="fr-CA" sz="2600" dirty="0" smtClean="0"/>
          </a:p>
          <a:p>
            <a:pPr marL="365760" indent="-256032" eaLnBrk="1" fontAlgn="auto" hangingPunct="1">
              <a:spcAft>
                <a:spcPts val="0"/>
              </a:spcAft>
              <a:buClr>
                <a:schemeClr val="accent3"/>
              </a:buClr>
              <a:buFont typeface="Arial" pitchFamily="34" charset="0"/>
              <a:buChar char="•"/>
              <a:defRPr/>
            </a:pPr>
            <a:endParaRPr lang="en-US" sz="2200" dirty="0"/>
          </a:p>
        </p:txBody>
      </p:sp>
    </p:spTree>
    <p:extLst>
      <p:ext uri="{BB962C8B-B14F-4D97-AF65-F5344CB8AC3E}">
        <p14:creationId xmlns:p14="http://schemas.microsoft.com/office/powerpoint/2010/main" val="196698996"/>
      </p:ext>
    </p:extLst>
  </p:cSld>
  <p:clrMapOvr>
    <a:masterClrMapping/>
  </p:clrMapOvr>
  <p:transition spd="med">
    <p:fade/>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a:spLocks noGrp="1"/>
          </p:cNvSpPr>
          <p:nvPr>
            <p:ph type="title"/>
            <p:custDataLst>
              <p:tags r:id="rId1"/>
            </p:custDataLst>
          </p:nvPr>
        </p:nvSpPr>
        <p:spPr/>
        <p:txBody>
          <a:bodyPr rtlCol="0">
            <a:normAutofit fontScale="90000"/>
            <a:scene3d>
              <a:camera prst="orthographicFront"/>
              <a:lightRig rig="threePt" dir="t"/>
            </a:scene3d>
            <a:sp3d extrusionH="57150">
              <a:bevelT w="38100" h="38100"/>
            </a:sp3d>
          </a:bodyPr>
          <a:lstStyle/>
          <a:p>
            <a:pPr eaLnBrk="1" fontAlgn="auto" hangingPunct="1">
              <a:spcAft>
                <a:spcPts val="0"/>
              </a:spcAft>
              <a:defRPr/>
            </a:pPr>
            <a:r>
              <a:rPr lang="fr-CA" dirty="0" smtClean="0"/>
              <a:t>CASMI (forum électronique)</a:t>
            </a:r>
            <a:endParaRPr lang="en-US" sz="3200" dirty="0"/>
          </a:p>
        </p:txBody>
      </p:sp>
      <p:sp>
        <p:nvSpPr>
          <p:cNvPr id="22531" name="Content Placeholder 2"/>
          <p:cNvSpPr>
            <a:spLocks noGrp="1"/>
          </p:cNvSpPr>
          <p:nvPr>
            <p:ph idx="1"/>
            <p:custDataLst>
              <p:tags r:id="rId2"/>
            </p:custDataLst>
          </p:nvPr>
        </p:nvSpPr>
        <p:spPr>
          <a:xfrm>
            <a:off x="1043492" y="1988840"/>
            <a:ext cx="6777317" cy="3913660"/>
          </a:xfrm>
        </p:spPr>
        <p:txBody>
          <a:bodyPr>
            <a:normAutofit/>
          </a:bodyPr>
          <a:lstStyle/>
          <a:p>
            <a:pPr marL="342900" lvl="1">
              <a:lnSpc>
                <a:spcPct val="80000"/>
              </a:lnSpc>
              <a:defRPr/>
            </a:pPr>
            <a:r>
              <a:rPr lang="fr-CA" sz="2400" dirty="0"/>
              <a:t>Modifications apportées au forum pour répondre aux exigences de la recherche</a:t>
            </a:r>
          </a:p>
          <a:p>
            <a:pPr marL="342900" lvl="1">
              <a:lnSpc>
                <a:spcPct val="80000"/>
              </a:lnSpc>
              <a:defRPr/>
            </a:pPr>
            <a:r>
              <a:rPr lang="fr-CA" sz="2400" dirty="0"/>
              <a:t>Création d’un nouveau forum</a:t>
            </a:r>
          </a:p>
          <a:p>
            <a:pPr marL="658368" lvl="1" indent="-246888" eaLnBrk="1" fontAlgn="auto" hangingPunct="1">
              <a:spcAft>
                <a:spcPts val="0"/>
              </a:spcAft>
              <a:buFont typeface="Wingdings" pitchFamily="2" charset="2"/>
              <a:buChar char="§"/>
              <a:defRPr/>
            </a:pPr>
            <a:r>
              <a:rPr lang="fr-CA" dirty="0" smtClean="0">
                <a:solidFill>
                  <a:schemeClr val="accent5">
                    <a:lumMod val="50000"/>
                  </a:schemeClr>
                </a:solidFill>
              </a:rPr>
              <a:t>Accès avec mot de passe</a:t>
            </a:r>
          </a:p>
        </p:txBody>
      </p:sp>
      <p:pic>
        <p:nvPicPr>
          <p:cNvPr id="34820" name="Picture 3" descr="Forum.jpg"/>
          <p:cNvPicPr>
            <a:picLocks noChangeAspect="1"/>
          </p:cNvPicPr>
          <p:nvPr>
            <p:custDataLst>
              <p:tags r:id="rId3"/>
            </p:custDataLst>
          </p:nvPr>
        </p:nvPicPr>
        <p:blipFill>
          <a:blip r:embed="rId6" cstate="print"/>
          <a:srcRect/>
          <a:stretch>
            <a:fillRect/>
          </a:stretch>
        </p:blipFill>
        <p:spPr bwMode="auto">
          <a:xfrm>
            <a:off x="683568" y="3545929"/>
            <a:ext cx="7786688" cy="2619375"/>
          </a:xfrm>
          <a:prstGeom prst="rect">
            <a:avLst/>
          </a:prstGeom>
          <a:noFill/>
          <a:ln w="9525">
            <a:noFill/>
            <a:miter lim="800000"/>
            <a:headEnd/>
            <a:tailEnd/>
          </a:ln>
        </p:spPr>
      </p:pic>
    </p:spTree>
    <p:extLst>
      <p:ext uri="{BB962C8B-B14F-4D97-AF65-F5344CB8AC3E}">
        <p14:creationId xmlns:p14="http://schemas.microsoft.com/office/powerpoint/2010/main" val="2649357106"/>
      </p:ext>
    </p:extLst>
  </p:cSld>
  <p:clrMapOvr>
    <a:masterClrMapping/>
  </p:clrMapOvr>
  <p:transition>
    <p:fade/>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a:spLocks noGrp="1"/>
          </p:cNvSpPr>
          <p:nvPr>
            <p:ph type="title"/>
            <p:custDataLst>
              <p:tags r:id="rId1"/>
            </p:custDataLst>
          </p:nvPr>
        </p:nvSpPr>
        <p:spPr/>
        <p:txBody>
          <a:bodyPr rtlCol="0">
            <a:normAutofit/>
            <a:scene3d>
              <a:camera prst="orthographicFront"/>
              <a:lightRig rig="threePt" dir="t"/>
            </a:scene3d>
            <a:sp3d extrusionH="57150">
              <a:bevelT w="38100" h="38100"/>
            </a:sp3d>
          </a:bodyPr>
          <a:lstStyle/>
          <a:p>
            <a:pPr eaLnBrk="1" fontAlgn="auto" hangingPunct="1">
              <a:spcAft>
                <a:spcPts val="0"/>
              </a:spcAft>
              <a:defRPr/>
            </a:pPr>
            <a:r>
              <a:rPr lang="fr-CA" dirty="0" smtClean="0"/>
              <a:t>Dernier mot sur le forum</a:t>
            </a:r>
            <a:endParaRPr lang="en-US" sz="3200" dirty="0"/>
          </a:p>
        </p:txBody>
      </p:sp>
      <p:sp>
        <p:nvSpPr>
          <p:cNvPr id="3" name="Espace réservé du contenu 2"/>
          <p:cNvSpPr>
            <a:spLocks noGrp="1"/>
          </p:cNvSpPr>
          <p:nvPr>
            <p:ph idx="1"/>
            <p:custDataLst>
              <p:tags r:id="rId2"/>
            </p:custDataLst>
          </p:nvPr>
        </p:nvSpPr>
        <p:spPr/>
        <p:txBody>
          <a:bodyPr>
            <a:normAutofit fontScale="92500"/>
          </a:bodyPr>
          <a:lstStyle/>
          <a:p>
            <a:pPr>
              <a:buNone/>
            </a:pPr>
            <a:r>
              <a:rPr lang="fr-CA" dirty="0" smtClean="0"/>
              <a:t>Dans le forum électronique :</a:t>
            </a:r>
          </a:p>
          <a:p>
            <a:pPr>
              <a:buNone/>
            </a:pPr>
            <a:endParaRPr lang="fr-CA" dirty="0" smtClean="0"/>
          </a:p>
          <a:p>
            <a:r>
              <a:rPr lang="fr-CA" dirty="0" smtClean="0"/>
              <a:t>« Dilution » des preuves sur papier</a:t>
            </a:r>
          </a:p>
          <a:p>
            <a:endParaRPr lang="fr-CA" dirty="0" smtClean="0"/>
          </a:p>
          <a:p>
            <a:r>
              <a:rPr lang="fr-CA" dirty="0" smtClean="0"/>
              <a:t>Amélioration </a:t>
            </a:r>
            <a:r>
              <a:rPr lang="fr-CA" dirty="0" smtClean="0">
                <a:cs typeface="Times New Roman"/>
              </a:rPr>
              <a:t>→ Qualité des messages publiés</a:t>
            </a:r>
          </a:p>
          <a:p>
            <a:pPr lvl="1"/>
            <a:r>
              <a:rPr lang="fr-CA" dirty="0" smtClean="0">
                <a:cs typeface="Times New Roman"/>
              </a:rPr>
              <a:t>Amener les élèves à dépasser l’argumentation</a:t>
            </a:r>
          </a:p>
          <a:p>
            <a:endParaRPr lang="fr-CA" dirty="0" smtClean="0">
              <a:cs typeface="Times New Roman"/>
            </a:endParaRPr>
          </a:p>
          <a:p>
            <a:r>
              <a:rPr lang="fr-CA" dirty="0" smtClean="0">
                <a:cs typeface="Times New Roman"/>
              </a:rPr>
              <a:t>Levier pour l’aspect social</a:t>
            </a:r>
          </a:p>
          <a:p>
            <a:pPr lvl="1"/>
            <a:r>
              <a:rPr lang="fr-CA" dirty="0" smtClean="0">
                <a:cs typeface="Times New Roman"/>
              </a:rPr>
              <a:t>Interactions écrites ≠ nécessairement résultat final</a:t>
            </a:r>
            <a:endParaRPr lang="fr-CA" dirty="0"/>
          </a:p>
        </p:txBody>
      </p:sp>
      <p:sp>
        <p:nvSpPr>
          <p:cNvPr id="6" name="Rounded Rectangle 6"/>
          <p:cNvSpPr/>
          <p:nvPr>
            <p:custDataLst>
              <p:tags r:id="rId3"/>
            </p:custDataLst>
          </p:nvPr>
        </p:nvSpPr>
        <p:spPr>
          <a:xfrm>
            <a:off x="2987824" y="3573016"/>
            <a:ext cx="1296144" cy="432048"/>
          </a:xfrm>
          <a:prstGeom prst="rect">
            <a:avLst/>
          </a:prstGeom>
          <a:solidFill>
            <a:schemeClr val="accent2">
              <a:lumMod val="75000"/>
            </a:schemeClr>
          </a:solidFill>
          <a:ln>
            <a:noFill/>
          </a:ln>
          <a:effectLst/>
          <a:scene3d>
            <a:camera prst="orthographicFront">
              <a:rot lat="0" lon="0" rev="0"/>
            </a:camera>
            <a:lightRig rig="chilly" dir="t">
              <a:rot lat="0" lon="0" rev="18480000"/>
            </a:lightRig>
          </a:scene3d>
          <a:sp3d prstMaterial="clear">
            <a:bevelT h="63500"/>
          </a:sp3d>
        </p:spPr>
        <p:style>
          <a:lnRef idx="0">
            <a:scrgbClr r="0" g="0" b="0"/>
          </a:lnRef>
          <a:fillRef idx="0">
            <a:scrgbClr r="0" g="0" b="0"/>
          </a:fillRef>
          <a:effectRef idx="0">
            <a:scrgbClr r="0" g="0" b="0"/>
          </a:effectRef>
          <a:fontRef idx="minor">
            <a:schemeClr val="dk1">
              <a:hueOff val="0"/>
              <a:satOff val="0"/>
              <a:lumOff val="0"/>
              <a:alphaOff val="0"/>
            </a:schemeClr>
          </a:fontRef>
        </p:style>
        <p:txBody>
          <a:bodyPr lIns="45720" tIns="30480" rIns="45720" bIns="30480" spcCol="1270" anchor="ctr"/>
          <a:lstStyle/>
          <a:p>
            <a:pPr algn="ctr" defTabSz="1066800" fontAlgn="auto">
              <a:lnSpc>
                <a:spcPct val="90000"/>
              </a:lnSpc>
              <a:spcAft>
                <a:spcPct val="35000"/>
              </a:spcAft>
              <a:defRPr/>
            </a:pPr>
            <a:r>
              <a:rPr lang="fr-CA" sz="2600" dirty="0" smtClean="0">
                <a:solidFill>
                  <a:schemeClr val="tx1"/>
                </a:solidFill>
              </a:rPr>
              <a:t>mais…</a:t>
            </a:r>
            <a:endParaRPr lang="en-US" sz="2600" dirty="0">
              <a:solidFill>
                <a:schemeClr val="tx1"/>
              </a:solidFill>
            </a:endParaRPr>
          </a:p>
        </p:txBody>
      </p:sp>
      <p:sp>
        <p:nvSpPr>
          <p:cNvPr id="2" name="Rectangle 1"/>
          <p:cNvSpPr/>
          <p:nvPr>
            <p:custDataLst>
              <p:tags r:id="rId4"/>
            </p:custDataLst>
          </p:nvPr>
        </p:nvSpPr>
        <p:spPr>
          <a:xfrm>
            <a:off x="1187624" y="4032000"/>
            <a:ext cx="6912768" cy="208823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spTree>
    <p:extLst>
      <p:ext uri="{BB962C8B-B14F-4D97-AF65-F5344CB8AC3E}">
        <p14:creationId xmlns:p14="http://schemas.microsoft.com/office/powerpoint/2010/main" val="287034612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childTnLst>
                                </p:cTn>
                              </p:par>
                            </p:childTnLst>
                          </p:cTn>
                        </p:par>
                        <p:par>
                          <p:cTn id="9" fill="hold">
                            <p:stCondLst>
                              <p:cond delay="500"/>
                            </p:stCondLst>
                            <p:childTnLst>
                              <p:par>
                                <p:cTn id="10" presetID="1" presetClass="exit" presetSubtype="0" fill="hold" grpId="0" nodeType="afterEffect">
                                  <p:stCondLst>
                                    <p:cond delay="0"/>
                                  </p:stCondLst>
                                  <p:childTnLst>
                                    <p:set>
                                      <p:cBhvr>
                                        <p:cTn id="11" dur="1" fill="hold">
                                          <p:stCondLst>
                                            <p:cond delay="0"/>
                                          </p:stCondLst>
                                        </p:cTn>
                                        <p:tgtEl>
                                          <p:spTgt spid="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2"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custDataLst>
              <p:tags r:id="rId1"/>
            </p:custDataLst>
          </p:nvPr>
        </p:nvSpPr>
        <p:spPr/>
        <p:txBody>
          <a:bodyPr/>
          <a:lstStyle/>
          <a:p>
            <a:r>
              <a:rPr lang="fr-CA" dirty="0" smtClean="0"/>
              <a:t>Conclusion</a:t>
            </a:r>
            <a:endParaRPr lang="fr-CA" dirty="0"/>
          </a:p>
        </p:txBody>
      </p:sp>
      <p:sp>
        <p:nvSpPr>
          <p:cNvPr id="5" name="Rectangle 4"/>
          <p:cNvSpPr/>
          <p:nvPr>
            <p:custDataLst>
              <p:tags r:id="rId2"/>
            </p:custDataLst>
          </p:nvPr>
        </p:nvSpPr>
        <p:spPr>
          <a:xfrm>
            <a:off x="1403648" y="3645024"/>
            <a:ext cx="6408712" cy="2376264"/>
          </a:xfrm>
          <a:prstGeom prst="rect">
            <a:avLst/>
          </a:prstGeom>
          <a:solidFill>
            <a:schemeClr val="bg1"/>
          </a:solidFill>
          <a:ln w="28575">
            <a:solidFill>
              <a:schemeClr val="accent2"/>
            </a:solidFill>
          </a:ln>
          <a:effectLst>
            <a:outerShdw blurRad="50800" dist="38100" dir="2700000" algn="tl" rotWithShape="0">
              <a:prstClr val="black">
                <a:alpha val="40000"/>
              </a:prstClr>
            </a:outerShdw>
          </a:effectLst>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68580" indent="0" algn="ctr">
              <a:buNone/>
            </a:pPr>
            <a:r>
              <a:rPr lang="en-CA" sz="2400" b="1" dirty="0">
                <a:solidFill>
                  <a:schemeClr val="accent2"/>
                </a:solidFill>
              </a:rPr>
              <a:t>« B</a:t>
            </a:r>
            <a:r>
              <a:rPr lang="en-CA" sz="2400" b="1" i="1" dirty="0">
                <a:solidFill>
                  <a:schemeClr val="accent2"/>
                </a:solidFill>
              </a:rPr>
              <a:t>ecause something can be studied or developed is in itself an insufficient base for doing it however wondrous it appears to be in regard to understanding and controlling our world</a:t>
            </a:r>
            <a:r>
              <a:rPr lang="en-CA" sz="2400" b="1" dirty="0">
                <a:solidFill>
                  <a:schemeClr val="accent2"/>
                </a:solidFill>
              </a:rPr>
              <a:t> </a:t>
            </a:r>
            <a:r>
              <a:rPr lang="en-CA" sz="2400" b="1" dirty="0" smtClean="0">
                <a:solidFill>
                  <a:schemeClr val="accent2"/>
                </a:solidFill>
              </a:rPr>
              <a:t>»</a:t>
            </a:r>
          </a:p>
          <a:p>
            <a:pPr marL="68580" indent="0" algn="ctr">
              <a:buNone/>
            </a:pPr>
            <a:r>
              <a:rPr lang="en-CA" sz="2400" dirty="0" smtClean="0">
                <a:solidFill>
                  <a:schemeClr val="tx1"/>
                </a:solidFill>
              </a:rPr>
              <a:t>(</a:t>
            </a:r>
            <a:r>
              <a:rPr lang="en-CA" sz="2400" dirty="0" err="1" smtClean="0">
                <a:solidFill>
                  <a:schemeClr val="tx1"/>
                </a:solidFill>
              </a:rPr>
              <a:t>Sarason</a:t>
            </a:r>
            <a:r>
              <a:rPr lang="en-CA" sz="2400" dirty="0" smtClean="0">
                <a:solidFill>
                  <a:schemeClr val="tx1"/>
                </a:solidFill>
              </a:rPr>
              <a:t>, 1984)</a:t>
            </a:r>
            <a:endParaRPr lang="fr-CA" sz="2400" dirty="0"/>
          </a:p>
        </p:txBody>
      </p:sp>
      <p:sp>
        <p:nvSpPr>
          <p:cNvPr id="3" name="Espace réservé du contenu 2"/>
          <p:cNvSpPr>
            <a:spLocks noGrp="1"/>
          </p:cNvSpPr>
          <p:nvPr>
            <p:ph idx="1"/>
            <p:custDataLst>
              <p:tags r:id="rId3"/>
            </p:custDataLst>
          </p:nvPr>
        </p:nvSpPr>
        <p:spPr>
          <a:xfrm>
            <a:off x="1043492" y="2323652"/>
            <a:ext cx="7272924" cy="3841652"/>
          </a:xfrm>
        </p:spPr>
        <p:txBody>
          <a:bodyPr>
            <a:normAutofit/>
          </a:bodyPr>
          <a:lstStyle/>
          <a:p>
            <a:r>
              <a:rPr lang="fr-CA" sz="2000" dirty="0" smtClean="0"/>
              <a:t>Ce </a:t>
            </a:r>
            <a:r>
              <a:rPr lang="fr-CA" sz="2000" dirty="0"/>
              <a:t>n’est pas autant le fait d’utiliser des outils de communication en ligne qui aide les apprenants que la façon dont ceux-ci sont </a:t>
            </a:r>
            <a:r>
              <a:rPr lang="fr-CA" sz="2000" dirty="0" smtClean="0"/>
              <a:t>utilisés </a:t>
            </a:r>
            <a:r>
              <a:rPr lang="fr-CA" sz="2000" dirty="0"/>
              <a:t>(Salomon, 1999</a:t>
            </a:r>
            <a:r>
              <a:rPr lang="fr-CA" sz="2000" dirty="0" smtClean="0"/>
              <a:t>).</a:t>
            </a:r>
          </a:p>
          <a:p>
            <a:endParaRPr lang="fr-CA" dirty="0" smtClean="0"/>
          </a:p>
          <a:p>
            <a:endParaRPr lang="fr-CA" b="1" dirty="0"/>
          </a:p>
        </p:txBody>
      </p:sp>
    </p:spTree>
    <p:extLst>
      <p:ext uri="{BB962C8B-B14F-4D97-AF65-F5344CB8AC3E}">
        <p14:creationId xmlns:p14="http://schemas.microsoft.com/office/powerpoint/2010/main" val="30398157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tags/tag1.xml><?xml version="1.0" encoding="utf-8"?>
<p:tagLst xmlns:a="http://schemas.openxmlformats.org/drawingml/2006/main" xmlns:r="http://schemas.openxmlformats.org/officeDocument/2006/relationships" xmlns:p="http://schemas.openxmlformats.org/presentationml/2006/main">
  <p:tag name="NUM" val="1"/>
</p:tagLst>
</file>

<file path=ppt/tags/tag2.xml><?xml version="1.0" encoding="utf-8"?>
<p:tagLst xmlns:a="http://schemas.openxmlformats.org/drawingml/2006/main" xmlns:r="http://schemas.openxmlformats.org/officeDocument/2006/relationships" xmlns:p="http://schemas.openxmlformats.org/presentationml/2006/main">
  <p:tag name="NUM" val="2"/>
</p:tagLst>
</file>

<file path=ppt/tags/tag3.xml><?xml version="1.0" encoding="utf-8"?>
<p:tagLst xmlns:a="http://schemas.openxmlformats.org/drawingml/2006/main" xmlns:r="http://schemas.openxmlformats.org/officeDocument/2006/relationships" xmlns:p="http://schemas.openxmlformats.org/presentationml/2006/main">
  <p:tag name="NUM" val="3"/>
</p:tagLst>
</file>

<file path=ppt/tags/tag4.xml><?xml version="1.0" encoding="utf-8"?>
<p:tagLst xmlns:a="http://schemas.openxmlformats.org/drawingml/2006/main" xmlns:r="http://schemas.openxmlformats.org/officeDocument/2006/relationships" xmlns:p="http://schemas.openxmlformats.org/presentationml/2006/main">
  <p:tag name="NUM" val="4"/>
</p:tagLst>
</file>

<file path=ppt/tags/tag5.xml><?xml version="1.0" encoding="utf-8"?>
<p:tagLst xmlns:a="http://schemas.openxmlformats.org/drawingml/2006/main" xmlns:r="http://schemas.openxmlformats.org/officeDocument/2006/relationships" xmlns:p="http://schemas.openxmlformats.org/presentationml/2006/main">
  <p:tag name="NUM" val="5"/>
</p:tagLst>
</file>

<file path=ppt/tags/tag6.xml><?xml version="1.0" encoding="utf-8"?>
<p:tagLst xmlns:a="http://schemas.openxmlformats.org/drawingml/2006/main" xmlns:r="http://schemas.openxmlformats.org/officeDocument/2006/relationships" xmlns:p="http://schemas.openxmlformats.org/presentationml/2006/main">
  <p:tag name="NUM" val="1"/>
</p:tagLst>
</file>

<file path=ppt/tags/tag7.xml><?xml version="1.0" encoding="utf-8"?>
<p:tagLst xmlns:a="http://schemas.openxmlformats.org/drawingml/2006/main" xmlns:r="http://schemas.openxmlformats.org/officeDocument/2006/relationships" xmlns:p="http://schemas.openxmlformats.org/presentationml/2006/main">
  <p:tag name="NUM" val="2"/>
</p:tagLst>
</file>

<file path=ppt/tags/tag8.xml><?xml version="1.0" encoding="utf-8"?>
<p:tagLst xmlns:a="http://schemas.openxmlformats.org/drawingml/2006/main" xmlns:r="http://schemas.openxmlformats.org/officeDocument/2006/relationships" xmlns:p="http://schemas.openxmlformats.org/presentationml/2006/main">
  <p:tag name="NUM" val="3"/>
</p:tagLst>
</file>

<file path=ppt/tags/tag9.xml><?xml version="1.0" encoding="utf-8"?>
<p:tagLst xmlns:a="http://schemas.openxmlformats.org/drawingml/2006/main" xmlns:r="http://schemas.openxmlformats.org/officeDocument/2006/relationships" xmlns:p="http://schemas.openxmlformats.org/presentationml/2006/main">
  <p:tag name="NUM" val="1"/>
</p:tagLst>
</file>

<file path=ppt/tags/tag10.xml><?xml version="1.0" encoding="utf-8"?>
<p:tagLst xmlns:a="http://schemas.openxmlformats.org/drawingml/2006/main" xmlns:r="http://schemas.openxmlformats.org/officeDocument/2006/relationships" xmlns:p="http://schemas.openxmlformats.org/presentationml/2006/main">
  <p:tag name="NUM" val="2"/>
</p:tagLst>
</file>

<file path=ppt/tags/tag11.xml><?xml version="1.0" encoding="utf-8"?>
<p:tagLst xmlns:a="http://schemas.openxmlformats.org/drawingml/2006/main" xmlns:r="http://schemas.openxmlformats.org/officeDocument/2006/relationships" xmlns:p="http://schemas.openxmlformats.org/presentationml/2006/main">
  <p:tag name="NUM" val="1"/>
</p:tagLst>
</file>

<file path=ppt/tags/tag12.xml><?xml version="1.0" encoding="utf-8"?>
<p:tagLst xmlns:a="http://schemas.openxmlformats.org/drawingml/2006/main" xmlns:r="http://schemas.openxmlformats.org/officeDocument/2006/relationships" xmlns:p="http://schemas.openxmlformats.org/presentationml/2006/main">
  <p:tag name="NUM" val="2"/>
</p:tagLst>
</file>

<file path=ppt/tags/tag13.xml><?xml version="1.0" encoding="utf-8"?>
<p:tagLst xmlns:a="http://schemas.openxmlformats.org/drawingml/2006/main" xmlns:r="http://schemas.openxmlformats.org/officeDocument/2006/relationships" xmlns:p="http://schemas.openxmlformats.org/presentationml/2006/main">
  <p:tag name="NUM" val="1"/>
</p:tagLst>
</file>

<file path=ppt/tags/tag14.xml><?xml version="1.0" encoding="utf-8"?>
<p:tagLst xmlns:a="http://schemas.openxmlformats.org/drawingml/2006/main" xmlns:r="http://schemas.openxmlformats.org/officeDocument/2006/relationships" xmlns:p="http://schemas.openxmlformats.org/presentationml/2006/main">
  <p:tag name="NUM" val="2"/>
</p:tagLst>
</file>

<file path=ppt/tags/tag15.xml><?xml version="1.0" encoding="utf-8"?>
<p:tagLst xmlns:a="http://schemas.openxmlformats.org/drawingml/2006/main" xmlns:r="http://schemas.openxmlformats.org/officeDocument/2006/relationships" xmlns:p="http://schemas.openxmlformats.org/presentationml/2006/main">
  <p:tag name="NUM" val="1"/>
</p:tagLst>
</file>

<file path=ppt/tags/tag16.xml><?xml version="1.0" encoding="utf-8"?>
<p:tagLst xmlns:a="http://schemas.openxmlformats.org/drawingml/2006/main" xmlns:r="http://schemas.openxmlformats.org/officeDocument/2006/relationships" xmlns:p="http://schemas.openxmlformats.org/presentationml/2006/main">
  <p:tag name="NUM" val="2"/>
</p:tagLst>
</file>

<file path=ppt/tags/tag17.xml><?xml version="1.0" encoding="utf-8"?>
<p:tagLst xmlns:a="http://schemas.openxmlformats.org/drawingml/2006/main" xmlns:r="http://schemas.openxmlformats.org/officeDocument/2006/relationships" xmlns:p="http://schemas.openxmlformats.org/presentationml/2006/main">
  <p:tag name="NUM" val="3"/>
</p:tagLst>
</file>

<file path=ppt/tags/tag18.xml><?xml version="1.0" encoding="utf-8"?>
<p:tagLst xmlns:a="http://schemas.openxmlformats.org/drawingml/2006/main" xmlns:r="http://schemas.openxmlformats.org/officeDocument/2006/relationships" xmlns:p="http://schemas.openxmlformats.org/presentationml/2006/main">
  <p:tag name="NUM" val="1"/>
</p:tagLst>
</file>

<file path=ppt/tags/tag19.xml><?xml version="1.0" encoding="utf-8"?>
<p:tagLst xmlns:a="http://schemas.openxmlformats.org/drawingml/2006/main" xmlns:r="http://schemas.openxmlformats.org/officeDocument/2006/relationships" xmlns:p="http://schemas.openxmlformats.org/presentationml/2006/main">
  <p:tag name="NUM" val="2"/>
</p:tagLst>
</file>

<file path=ppt/tags/tag20.xml><?xml version="1.0" encoding="utf-8"?>
<p:tagLst xmlns:a="http://schemas.openxmlformats.org/drawingml/2006/main" xmlns:r="http://schemas.openxmlformats.org/officeDocument/2006/relationships" xmlns:p="http://schemas.openxmlformats.org/presentationml/2006/main">
  <p:tag name="NUM" val="3"/>
</p:tagLst>
</file>

<file path=ppt/tags/tag21.xml><?xml version="1.0" encoding="utf-8"?>
<p:tagLst xmlns:a="http://schemas.openxmlformats.org/drawingml/2006/main" xmlns:r="http://schemas.openxmlformats.org/officeDocument/2006/relationships" xmlns:p="http://schemas.openxmlformats.org/presentationml/2006/main">
  <p:tag name="NUM" val="4"/>
</p:tagLst>
</file>

<file path=ppt/tags/tag22.xml><?xml version="1.0" encoding="utf-8"?>
<p:tagLst xmlns:a="http://schemas.openxmlformats.org/drawingml/2006/main" xmlns:r="http://schemas.openxmlformats.org/officeDocument/2006/relationships" xmlns:p="http://schemas.openxmlformats.org/presentationml/2006/main">
  <p:tag name="NUM" val="5"/>
</p:tagLst>
</file>

<file path=ppt/tags/tag23.xml><?xml version="1.0" encoding="utf-8"?>
<p:tagLst xmlns:a="http://schemas.openxmlformats.org/drawingml/2006/main" xmlns:r="http://schemas.openxmlformats.org/officeDocument/2006/relationships" xmlns:p="http://schemas.openxmlformats.org/presentationml/2006/main">
  <p:tag name="NUM" val="6"/>
</p:tagLst>
</file>

<file path=ppt/tags/tag24.xml><?xml version="1.0" encoding="utf-8"?>
<p:tagLst xmlns:a="http://schemas.openxmlformats.org/drawingml/2006/main" xmlns:r="http://schemas.openxmlformats.org/officeDocument/2006/relationships" xmlns:p="http://schemas.openxmlformats.org/presentationml/2006/main">
  <p:tag name="NUM" val="1"/>
</p:tagLst>
</file>

<file path=ppt/tags/tag25.xml><?xml version="1.0" encoding="utf-8"?>
<p:tagLst xmlns:a="http://schemas.openxmlformats.org/drawingml/2006/main" xmlns:r="http://schemas.openxmlformats.org/officeDocument/2006/relationships" xmlns:p="http://schemas.openxmlformats.org/presentationml/2006/main">
  <p:tag name="NUM" val="2"/>
</p:tagLst>
</file>

<file path=ppt/tags/tag26.xml><?xml version="1.0" encoding="utf-8"?>
<p:tagLst xmlns:a="http://schemas.openxmlformats.org/drawingml/2006/main" xmlns:r="http://schemas.openxmlformats.org/officeDocument/2006/relationships" xmlns:p="http://schemas.openxmlformats.org/presentationml/2006/main">
  <p:tag name="NUM" val="3"/>
</p:tagLst>
</file>

<file path=ppt/tags/tag27.xml><?xml version="1.0" encoding="utf-8"?>
<p:tagLst xmlns:a="http://schemas.openxmlformats.org/drawingml/2006/main" xmlns:r="http://schemas.openxmlformats.org/officeDocument/2006/relationships" xmlns:p="http://schemas.openxmlformats.org/presentationml/2006/main">
  <p:tag name="NUM" val="1"/>
</p:tagLst>
</file>

<file path=ppt/tags/tag28.xml><?xml version="1.0" encoding="utf-8"?>
<p:tagLst xmlns:a="http://schemas.openxmlformats.org/drawingml/2006/main" xmlns:r="http://schemas.openxmlformats.org/officeDocument/2006/relationships" xmlns:p="http://schemas.openxmlformats.org/presentationml/2006/main">
  <p:tag name="NUM" val="2"/>
</p:tagLst>
</file>

<file path=ppt/tags/tag29.xml><?xml version="1.0" encoding="utf-8"?>
<p:tagLst xmlns:a="http://schemas.openxmlformats.org/drawingml/2006/main" xmlns:r="http://schemas.openxmlformats.org/officeDocument/2006/relationships" xmlns:p="http://schemas.openxmlformats.org/presentationml/2006/main">
  <p:tag name="NUM" val="3"/>
</p:tagLst>
</file>

<file path=ppt/tags/tag30.xml><?xml version="1.0" encoding="utf-8"?>
<p:tagLst xmlns:a="http://schemas.openxmlformats.org/drawingml/2006/main" xmlns:r="http://schemas.openxmlformats.org/officeDocument/2006/relationships" xmlns:p="http://schemas.openxmlformats.org/presentationml/2006/main">
  <p:tag name="NUM" val="1"/>
</p:tagLst>
</file>

<file path=ppt/tags/tag31.xml><?xml version="1.0" encoding="utf-8"?>
<p:tagLst xmlns:a="http://schemas.openxmlformats.org/drawingml/2006/main" xmlns:r="http://schemas.openxmlformats.org/officeDocument/2006/relationships" xmlns:p="http://schemas.openxmlformats.org/presentationml/2006/main">
  <p:tag name="NUM" val="2"/>
</p:tagLst>
</file>

<file path=ppt/tags/tag32.xml><?xml version="1.0" encoding="utf-8"?>
<p:tagLst xmlns:a="http://schemas.openxmlformats.org/drawingml/2006/main" xmlns:r="http://schemas.openxmlformats.org/officeDocument/2006/relationships" xmlns:p="http://schemas.openxmlformats.org/presentationml/2006/main">
  <p:tag name="NUM" val="1"/>
</p:tagLst>
</file>

<file path=ppt/tags/tag33.xml><?xml version="1.0" encoding="utf-8"?>
<p:tagLst xmlns:a="http://schemas.openxmlformats.org/drawingml/2006/main" xmlns:r="http://schemas.openxmlformats.org/officeDocument/2006/relationships" xmlns:p="http://schemas.openxmlformats.org/presentationml/2006/main">
  <p:tag name="NUM" val="2"/>
</p:tagLst>
</file>

<file path=ppt/tags/tag34.xml><?xml version="1.0" encoding="utf-8"?>
<p:tagLst xmlns:a="http://schemas.openxmlformats.org/drawingml/2006/main" xmlns:r="http://schemas.openxmlformats.org/officeDocument/2006/relationships" xmlns:p="http://schemas.openxmlformats.org/presentationml/2006/main">
  <p:tag name="NUM" val="3"/>
</p:tagLst>
</file>

<file path=ppt/tags/tag35.xml><?xml version="1.0" encoding="utf-8"?>
<p:tagLst xmlns:a="http://schemas.openxmlformats.org/drawingml/2006/main" xmlns:r="http://schemas.openxmlformats.org/officeDocument/2006/relationships" xmlns:p="http://schemas.openxmlformats.org/presentationml/2006/main">
  <p:tag name="NUM" val="4"/>
</p:tagLst>
</file>

<file path=ppt/tags/tag36.xml><?xml version="1.0" encoding="utf-8"?>
<p:tagLst xmlns:a="http://schemas.openxmlformats.org/drawingml/2006/main" xmlns:r="http://schemas.openxmlformats.org/officeDocument/2006/relationships" xmlns:p="http://schemas.openxmlformats.org/presentationml/2006/main">
  <p:tag name="NUM" val="1"/>
</p:tagLst>
</file>

<file path=ppt/tags/tag37.xml><?xml version="1.0" encoding="utf-8"?>
<p:tagLst xmlns:a="http://schemas.openxmlformats.org/drawingml/2006/main" xmlns:r="http://schemas.openxmlformats.org/officeDocument/2006/relationships" xmlns:p="http://schemas.openxmlformats.org/presentationml/2006/main">
  <p:tag name="NUM" val="2"/>
</p:tagLst>
</file>

<file path=ppt/tags/tag38.xml><?xml version="1.0" encoding="utf-8"?>
<p:tagLst xmlns:a="http://schemas.openxmlformats.org/drawingml/2006/main" xmlns:r="http://schemas.openxmlformats.org/officeDocument/2006/relationships" xmlns:p="http://schemas.openxmlformats.org/presentationml/2006/main">
  <p:tag name="NUM" val="3"/>
</p:tagLst>
</file>

<file path=ppt/tags/tag39.xml><?xml version="1.0" encoding="utf-8"?>
<p:tagLst xmlns:a="http://schemas.openxmlformats.org/drawingml/2006/main" xmlns:r="http://schemas.openxmlformats.org/officeDocument/2006/relationships" xmlns:p="http://schemas.openxmlformats.org/presentationml/2006/main">
  <p:tag name="NUM" val="4"/>
</p:tagLst>
</file>

<file path=ppt/tags/tag40.xml><?xml version="1.0" encoding="utf-8"?>
<p:tagLst xmlns:a="http://schemas.openxmlformats.org/drawingml/2006/main" xmlns:r="http://schemas.openxmlformats.org/officeDocument/2006/relationships" xmlns:p="http://schemas.openxmlformats.org/presentationml/2006/main">
  <p:tag name="NUM" val="1"/>
</p:tagLst>
</file>

<file path=ppt/tags/tag41.xml><?xml version="1.0" encoding="utf-8"?>
<p:tagLst xmlns:a="http://schemas.openxmlformats.org/drawingml/2006/main" xmlns:r="http://schemas.openxmlformats.org/officeDocument/2006/relationships" xmlns:p="http://schemas.openxmlformats.org/presentationml/2006/main">
  <p:tag name="NUM" val="2"/>
</p:tagLst>
</file>

<file path=ppt/tags/tag42.xml><?xml version="1.0" encoding="utf-8"?>
<p:tagLst xmlns:a="http://schemas.openxmlformats.org/drawingml/2006/main" xmlns:r="http://schemas.openxmlformats.org/officeDocument/2006/relationships" xmlns:p="http://schemas.openxmlformats.org/presentationml/2006/main">
  <p:tag name="NUM" val="3"/>
</p:tagLst>
</file>

<file path=ppt/tags/tag43.xml><?xml version="1.0" encoding="utf-8"?>
<p:tagLst xmlns:a="http://schemas.openxmlformats.org/drawingml/2006/main" xmlns:r="http://schemas.openxmlformats.org/officeDocument/2006/relationships" xmlns:p="http://schemas.openxmlformats.org/presentationml/2006/main">
  <p:tag name="NUM" val="4"/>
</p:tagLst>
</file>

<file path=ppt/tags/tag44.xml><?xml version="1.0" encoding="utf-8"?>
<p:tagLst xmlns:a="http://schemas.openxmlformats.org/drawingml/2006/main" xmlns:r="http://schemas.openxmlformats.org/officeDocument/2006/relationships" xmlns:p="http://schemas.openxmlformats.org/presentationml/2006/main">
  <p:tag name="NUM" val="5"/>
</p:tagLst>
</file>

<file path=ppt/tags/tag45.xml><?xml version="1.0" encoding="utf-8"?>
<p:tagLst xmlns:a="http://schemas.openxmlformats.org/drawingml/2006/main" xmlns:r="http://schemas.openxmlformats.org/officeDocument/2006/relationships" xmlns:p="http://schemas.openxmlformats.org/presentationml/2006/main">
  <p:tag name="NUM" val="6"/>
</p:tagLst>
</file>

<file path=ppt/tags/tag46.xml><?xml version="1.0" encoding="utf-8"?>
<p:tagLst xmlns:a="http://schemas.openxmlformats.org/drawingml/2006/main" xmlns:r="http://schemas.openxmlformats.org/officeDocument/2006/relationships" xmlns:p="http://schemas.openxmlformats.org/presentationml/2006/main">
  <p:tag name="NUM" val="7"/>
</p:tagLst>
</file>

<file path=ppt/tags/tag47.xml><?xml version="1.0" encoding="utf-8"?>
<p:tagLst xmlns:a="http://schemas.openxmlformats.org/drawingml/2006/main" xmlns:r="http://schemas.openxmlformats.org/officeDocument/2006/relationships" xmlns:p="http://schemas.openxmlformats.org/presentationml/2006/main">
  <p:tag name="NUM" val="8"/>
</p:tagLst>
</file>

<file path=ppt/tags/tag48.xml><?xml version="1.0" encoding="utf-8"?>
<p:tagLst xmlns:a="http://schemas.openxmlformats.org/drawingml/2006/main" xmlns:r="http://schemas.openxmlformats.org/officeDocument/2006/relationships" xmlns:p="http://schemas.openxmlformats.org/presentationml/2006/main">
  <p:tag name="NUM" val="9"/>
</p:tagLst>
</file>

<file path=ppt/tags/tag49.xml><?xml version="1.0" encoding="utf-8"?>
<p:tagLst xmlns:a="http://schemas.openxmlformats.org/drawingml/2006/main" xmlns:r="http://schemas.openxmlformats.org/officeDocument/2006/relationships" xmlns:p="http://schemas.openxmlformats.org/presentationml/2006/main">
  <p:tag name="NUM" val="10"/>
</p:tagLst>
</file>

<file path=ppt/tags/tag50.xml><?xml version="1.0" encoding="utf-8"?>
<p:tagLst xmlns:a="http://schemas.openxmlformats.org/drawingml/2006/main" xmlns:r="http://schemas.openxmlformats.org/officeDocument/2006/relationships" xmlns:p="http://schemas.openxmlformats.org/presentationml/2006/main">
  <p:tag name="NUM" val="11"/>
</p:tagLst>
</file>

<file path=ppt/tags/tag51.xml><?xml version="1.0" encoding="utf-8"?>
<p:tagLst xmlns:a="http://schemas.openxmlformats.org/drawingml/2006/main" xmlns:r="http://schemas.openxmlformats.org/officeDocument/2006/relationships" xmlns:p="http://schemas.openxmlformats.org/presentationml/2006/main">
  <p:tag name="NUM" val="12"/>
</p:tagLst>
</file>

<file path=ppt/tags/tag52.xml><?xml version="1.0" encoding="utf-8"?>
<p:tagLst xmlns:a="http://schemas.openxmlformats.org/drawingml/2006/main" xmlns:r="http://schemas.openxmlformats.org/officeDocument/2006/relationships" xmlns:p="http://schemas.openxmlformats.org/presentationml/2006/main">
  <p:tag name="NUM" val="13"/>
</p:tagLst>
</file>

<file path=ppt/tags/tag53.xml><?xml version="1.0" encoding="utf-8"?>
<p:tagLst xmlns:a="http://schemas.openxmlformats.org/drawingml/2006/main" xmlns:r="http://schemas.openxmlformats.org/officeDocument/2006/relationships" xmlns:p="http://schemas.openxmlformats.org/presentationml/2006/main">
  <p:tag name="NUM" val="1"/>
</p:tagLst>
</file>

<file path=ppt/tags/tag54.xml><?xml version="1.0" encoding="utf-8"?>
<p:tagLst xmlns:a="http://schemas.openxmlformats.org/drawingml/2006/main" xmlns:r="http://schemas.openxmlformats.org/officeDocument/2006/relationships" xmlns:p="http://schemas.openxmlformats.org/presentationml/2006/main">
  <p:tag name="NUM" val="2"/>
</p:tagLst>
</file>

<file path=ppt/tags/tag55.xml><?xml version="1.0" encoding="utf-8"?>
<p:tagLst xmlns:a="http://schemas.openxmlformats.org/drawingml/2006/main" xmlns:r="http://schemas.openxmlformats.org/officeDocument/2006/relationships" xmlns:p="http://schemas.openxmlformats.org/presentationml/2006/main">
  <p:tag name="NUM" val="1"/>
</p:tagLst>
</file>

<file path=ppt/tags/tag56.xml><?xml version="1.0" encoding="utf-8"?>
<p:tagLst xmlns:a="http://schemas.openxmlformats.org/drawingml/2006/main" xmlns:r="http://schemas.openxmlformats.org/officeDocument/2006/relationships" xmlns:p="http://schemas.openxmlformats.org/presentationml/2006/main">
  <p:tag name="NUM" val="2"/>
</p:tagLst>
</file>

<file path=ppt/tags/tag57.xml><?xml version="1.0" encoding="utf-8"?>
<p:tagLst xmlns:a="http://schemas.openxmlformats.org/drawingml/2006/main" xmlns:r="http://schemas.openxmlformats.org/officeDocument/2006/relationships" xmlns:p="http://schemas.openxmlformats.org/presentationml/2006/main">
  <p:tag name="NUM" val="1"/>
</p:tagLst>
</file>

<file path=ppt/tags/tag58.xml><?xml version="1.0" encoding="utf-8"?>
<p:tagLst xmlns:a="http://schemas.openxmlformats.org/drawingml/2006/main" xmlns:r="http://schemas.openxmlformats.org/officeDocument/2006/relationships" xmlns:p="http://schemas.openxmlformats.org/presentationml/2006/main">
  <p:tag name="NUM" val="2"/>
</p:tagLst>
</file>

<file path=ppt/tags/tag59.xml><?xml version="1.0" encoding="utf-8"?>
<p:tagLst xmlns:a="http://schemas.openxmlformats.org/drawingml/2006/main" xmlns:r="http://schemas.openxmlformats.org/officeDocument/2006/relationships" xmlns:p="http://schemas.openxmlformats.org/presentationml/2006/main">
  <p:tag name="NUM" val="3"/>
</p:tagLst>
</file>

<file path=ppt/tags/tag60.xml><?xml version="1.0" encoding="utf-8"?>
<p:tagLst xmlns:a="http://schemas.openxmlformats.org/drawingml/2006/main" xmlns:r="http://schemas.openxmlformats.org/officeDocument/2006/relationships" xmlns:p="http://schemas.openxmlformats.org/presentationml/2006/main">
  <p:tag name="NUM" val="1"/>
</p:tagLst>
</file>

<file path=ppt/tags/tag61.xml><?xml version="1.0" encoding="utf-8"?>
<p:tagLst xmlns:a="http://schemas.openxmlformats.org/drawingml/2006/main" xmlns:r="http://schemas.openxmlformats.org/officeDocument/2006/relationships" xmlns:p="http://schemas.openxmlformats.org/presentationml/2006/main">
  <p:tag name="NUM" val="2"/>
</p:tagLst>
</file>

<file path=ppt/tags/tag62.xml><?xml version="1.0" encoding="utf-8"?>
<p:tagLst xmlns:a="http://schemas.openxmlformats.org/drawingml/2006/main" xmlns:r="http://schemas.openxmlformats.org/officeDocument/2006/relationships" xmlns:p="http://schemas.openxmlformats.org/presentationml/2006/main">
  <p:tag name="NUM" val="3"/>
</p:tagLst>
</file>

<file path=ppt/tags/tag63.xml><?xml version="1.0" encoding="utf-8"?>
<p:tagLst xmlns:a="http://schemas.openxmlformats.org/drawingml/2006/main" xmlns:r="http://schemas.openxmlformats.org/officeDocument/2006/relationships" xmlns:p="http://schemas.openxmlformats.org/presentationml/2006/main">
  <p:tag name="NUM" val="4"/>
</p:tagLst>
</file>

<file path=ppt/tags/tag64.xml><?xml version="1.0" encoding="utf-8"?>
<p:tagLst xmlns:a="http://schemas.openxmlformats.org/drawingml/2006/main" xmlns:r="http://schemas.openxmlformats.org/officeDocument/2006/relationships" xmlns:p="http://schemas.openxmlformats.org/presentationml/2006/main">
  <p:tag name="NUM" val="1"/>
</p:tagLst>
</file>

<file path=ppt/tags/tag65.xml><?xml version="1.0" encoding="utf-8"?>
<p:tagLst xmlns:a="http://schemas.openxmlformats.org/drawingml/2006/main" xmlns:r="http://schemas.openxmlformats.org/officeDocument/2006/relationships" xmlns:p="http://schemas.openxmlformats.org/presentationml/2006/main">
  <p:tag name="NUM" val="2"/>
</p:tagLst>
</file>

<file path=ppt/tags/tag66.xml><?xml version="1.0" encoding="utf-8"?>
<p:tagLst xmlns:a="http://schemas.openxmlformats.org/drawingml/2006/main" xmlns:r="http://schemas.openxmlformats.org/officeDocument/2006/relationships" xmlns:p="http://schemas.openxmlformats.org/presentationml/2006/main">
  <p:tag name="NUM" val="3"/>
</p:tagLst>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ustin">
  <a:themeElements>
    <a:clrScheme name="Urbain">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Austin">
      <a:maj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Austin">
      <a:fillStyleLst>
        <a:solidFill>
          <a:schemeClr val="phClr"/>
        </a:solidFill>
        <a:gradFill rotWithShape="1">
          <a:gsLst>
            <a:gs pos="0">
              <a:schemeClr val="phClr">
                <a:tint val="20000"/>
                <a:satMod val="180000"/>
                <a:lumMod val="98000"/>
              </a:schemeClr>
            </a:gs>
            <a:gs pos="40000">
              <a:schemeClr val="phClr">
                <a:tint val="30000"/>
                <a:satMod val="260000"/>
                <a:lumMod val="84000"/>
              </a:schemeClr>
            </a:gs>
            <a:gs pos="100000">
              <a:schemeClr val="phClr">
                <a:tint val="100000"/>
                <a:satMod val="110000"/>
                <a:lumMod val="100000"/>
              </a:schemeClr>
            </a:gs>
          </a:gsLst>
          <a:lin ang="5040000" scaled="1"/>
        </a:gradFill>
        <a:gradFill rotWithShape="1">
          <a:gsLst>
            <a:gs pos="0">
              <a:schemeClr val="phClr"/>
            </a:gs>
            <a:gs pos="100000">
              <a:schemeClr val="phClr">
                <a:shade val="75000"/>
                <a:satMod val="120000"/>
                <a:lumMod val="90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outerShdw blurRad="50800" dist="25400" dir="5400000" rotWithShape="0">
              <a:srgbClr val="000000">
                <a:alpha val="28000"/>
              </a:srgbClr>
            </a:outerShdw>
          </a:effectLst>
          <a:scene3d>
            <a:camera prst="orthographicFront">
              <a:rot lat="0" lon="0" rev="0"/>
            </a:camera>
            <a:lightRig rig="threePt" dir="tl">
              <a:rot lat="0" lon="0" rev="20400000"/>
            </a:lightRig>
          </a:scene3d>
          <a:sp3d>
            <a:bevelT w="50800" h="12700" prst="softRound"/>
          </a:sp3d>
        </a:effectStyle>
        <a:effectStyle>
          <a:effectLst>
            <a:outerShdw blurRad="44450" dist="50800" dir="5400000" sx="96000" rotWithShape="0">
              <a:srgbClr val="000000">
                <a:alpha val="34000"/>
              </a:srgbClr>
            </a:outerShdw>
          </a:effectLst>
          <a:scene3d>
            <a:camera prst="orthographicFront">
              <a:rot lat="0" lon="0" rev="0"/>
            </a:camera>
            <a:lightRig rig="threePt" dir="tl">
              <a:rot lat="0" lon="0" rev="20400000"/>
            </a:lightRig>
          </a:scene3d>
          <a:sp3d contourW="15875" prstMaterial="metal">
            <a:bevelT w="101600" h="25400" prst="softRound"/>
            <a:contourClr>
              <a:schemeClr val="phClr">
                <a:shade val="30000"/>
              </a:schemeClr>
            </a:contourClr>
          </a:sp3d>
        </a:effectStyle>
      </a:effectStyleLst>
      <a:bgFillStyleLst>
        <a:solidFill>
          <a:schemeClr val="phClr"/>
        </a:solidFill>
        <a:gradFill rotWithShape="1">
          <a:gsLst>
            <a:gs pos="0">
              <a:schemeClr val="phClr">
                <a:shade val="94000"/>
                <a:satMod val="114000"/>
                <a:lumMod val="96000"/>
              </a:schemeClr>
            </a:gs>
            <a:gs pos="62000">
              <a:schemeClr val="phClr">
                <a:tint val="92000"/>
                <a:shade val="66000"/>
                <a:satMod val="110000"/>
                <a:lumMod val="80000"/>
              </a:schemeClr>
            </a:gs>
            <a:gs pos="100000">
              <a:schemeClr val="phClr">
                <a:tint val="89000"/>
                <a:shade val="62000"/>
                <a:satMod val="110000"/>
                <a:lumMod val="72000"/>
              </a:schemeClr>
            </a:gs>
          </a:gsLst>
          <a:lin ang="5400000" scaled="0"/>
        </a:gradFill>
        <a:blipFill rotWithShape="1">
          <a:blip xmlns:r="http://schemas.openxmlformats.org/officeDocument/2006/relationships" r:embed="rId1">
            <a:duotone>
              <a:schemeClr val="phClr">
                <a:tint val="80000"/>
                <a:shade val="58000"/>
              </a:schemeClr>
              <a:schemeClr val="phClr">
                <a:tint val="73000"/>
                <a:shade val="68000"/>
                <a:satMod val="15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Elemental</Template>
  <TotalTime>1427</TotalTime>
  <Words>995</Words>
  <Application>Microsoft Office PowerPoint</Application>
  <PresentationFormat>Affichage à l'écran (4:3)</PresentationFormat>
  <Paragraphs>218</Paragraphs>
  <Slides>18</Slides>
  <Notes>6</Notes>
  <HiddenSlides>0</HiddenSlides>
  <MMClips>0</MMClips>
  <ScaleCrop>false</ScaleCrop>
  <HeadingPairs>
    <vt:vector size="4" baseType="variant">
      <vt:variant>
        <vt:lpstr>Thème</vt:lpstr>
      </vt:variant>
      <vt:variant>
        <vt:i4>1</vt:i4>
      </vt:variant>
      <vt:variant>
        <vt:lpstr>Titres des diapositives</vt:lpstr>
      </vt:variant>
      <vt:variant>
        <vt:i4>18</vt:i4>
      </vt:variant>
    </vt:vector>
  </HeadingPairs>
  <TitlesOfParts>
    <vt:vector size="19" baseType="lpstr">
      <vt:lpstr>Austin</vt:lpstr>
      <vt:lpstr>Communication assistée par ordinateur</vt:lpstr>
      <vt:lpstr>Communication assistée  par ordinateur (ou en ligne)</vt:lpstr>
      <vt:lpstr>Communication synchrone  et asynchrone</vt:lpstr>
      <vt:lpstr>Communication synchrone et asynchrone</vt:lpstr>
      <vt:lpstr>Échanges en ligne VS Échanges en personne</vt:lpstr>
      <vt:lpstr>Échanges en ligne VS Échanges en personne</vt:lpstr>
      <vt:lpstr>Échanges en ligne VS Échanges en personne</vt:lpstr>
      <vt:lpstr>Échanges en ligne VS Échanges en personne</vt:lpstr>
      <vt:lpstr>Échanges en ligne VS Échanges en personne</vt:lpstr>
      <vt:lpstr>Recherche doctorale</vt:lpstr>
      <vt:lpstr>Questions de recherche</vt:lpstr>
      <vt:lpstr>Population</vt:lpstr>
      <vt:lpstr>Population</vt:lpstr>
      <vt:lpstr>Expérimentation</vt:lpstr>
      <vt:lpstr>Expérimentation</vt:lpstr>
      <vt:lpstr>CASMI (forum électronique)</vt:lpstr>
      <vt:lpstr>Dernier mot sur le forum</vt:lpstr>
      <vt:lpstr>Conclusion</vt:lpstr>
    </vt:vector>
  </TitlesOfParts>
  <Company>U de M</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Communication assistée par ordinateur</dc:title>
  <dc:creator>Manon LeBlanc</dc:creator>
  <cp:lastModifiedBy>Utilisateur</cp:lastModifiedBy>
  <cp:revision>39</cp:revision>
  <dcterms:created xsi:type="dcterms:W3CDTF">2014-04-24T11:46:46Z</dcterms:created>
  <dcterms:modified xsi:type="dcterms:W3CDTF">2014-05-14T14:25:29Z</dcterms:modified>
</cp:coreProperties>
</file>