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71" r:id="rId2"/>
    <p:sldId id="256" r:id="rId3"/>
    <p:sldId id="275" r:id="rId4"/>
    <p:sldId id="272" r:id="rId5"/>
    <p:sldId id="273" r:id="rId6"/>
    <p:sldId id="274" r:id="rId7"/>
  </p:sldIdLst>
  <p:sldSz cx="9144000" cy="6858000" type="screen4x3"/>
  <p:notesSz cx="7010400" cy="92964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FCD3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618" y="7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C0D46D-F1B7-4F03-B3C3-7D4B6BABBE2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fr-CA"/>
        </a:p>
      </dgm:t>
    </dgm:pt>
    <dgm:pt modelId="{D472EC59-B819-4E6E-ABDE-DC4160D6FFAD}">
      <dgm:prSet phldrT="[Tex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PDG</a:t>
          </a:r>
        </a:p>
        <a:p>
          <a:r>
            <a:rPr lang="fr-CA" b="0" dirty="0" smtClean="0">
              <a:solidFill>
                <a:schemeClr val="tx1"/>
              </a:solidFill>
            </a:rPr>
            <a:t>Liane Roy</a:t>
          </a:r>
          <a:endParaRPr lang="fr-CA" b="0" dirty="0">
            <a:solidFill>
              <a:schemeClr val="tx1"/>
            </a:solidFill>
          </a:endParaRPr>
        </a:p>
      </dgm:t>
    </dgm:pt>
    <dgm:pt modelId="{3161C800-FCF7-47F8-A44E-2567AD53F11E}" type="parTrans" cxnId="{2F4E5CB1-2330-4FC6-AA33-DB6D7FF3C331}">
      <dgm:prSet/>
      <dgm:spPr/>
      <dgm:t>
        <a:bodyPr/>
        <a:lstStyle/>
        <a:p>
          <a:endParaRPr lang="fr-CA"/>
        </a:p>
      </dgm:t>
    </dgm:pt>
    <dgm:pt modelId="{40C0AE6E-A327-4531-8B56-ED90A2352524}" type="sibTrans" cxnId="{2F4E5CB1-2330-4FC6-AA33-DB6D7FF3C331}">
      <dgm:prSet/>
      <dgm:spPr/>
      <dgm:t>
        <a:bodyPr/>
        <a:lstStyle/>
        <a:p>
          <a:endParaRPr lang="fr-CA"/>
        </a:p>
      </dgm:t>
    </dgm:pt>
    <dgm:pt modelId="{0DE7B740-D997-4209-BE79-11E731BB0845}">
      <dgm:prSet phldrT="[Tex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Formation et réussite étudiante</a:t>
          </a:r>
        </a:p>
        <a:p>
          <a:r>
            <a:rPr lang="fr-CA" b="1" dirty="0" smtClean="0">
              <a:solidFill>
                <a:schemeClr val="tx1"/>
              </a:solidFill>
            </a:rPr>
            <a:t>Vice-président</a:t>
          </a:r>
        </a:p>
        <a:p>
          <a:r>
            <a:rPr lang="fr-CA" b="0" dirty="0" smtClean="0">
              <a:solidFill>
                <a:schemeClr val="tx1"/>
              </a:solidFill>
            </a:rPr>
            <a:t>Jean-Jacques Doucet</a:t>
          </a:r>
          <a:endParaRPr lang="fr-CA" b="0" dirty="0">
            <a:solidFill>
              <a:schemeClr val="tx1"/>
            </a:solidFill>
          </a:endParaRPr>
        </a:p>
      </dgm:t>
    </dgm:pt>
    <dgm:pt modelId="{69BFDF9B-3FC0-415F-A8C6-0FBD1FFDB579}" type="parTrans" cxnId="{A47D9479-BC4E-4CA8-8746-4258EAA80477}">
      <dgm:prSet/>
      <dgm:spPr/>
      <dgm:t>
        <a:bodyPr/>
        <a:lstStyle/>
        <a:p>
          <a:endParaRPr lang="fr-CA"/>
        </a:p>
      </dgm:t>
    </dgm:pt>
    <dgm:pt modelId="{D0E3A23B-57BA-493B-AA88-9EBDB9060A77}" type="sibTrans" cxnId="{A47D9479-BC4E-4CA8-8746-4258EAA80477}">
      <dgm:prSet/>
      <dgm:spPr/>
      <dgm:t>
        <a:bodyPr/>
        <a:lstStyle/>
        <a:p>
          <a:endParaRPr lang="fr-CA"/>
        </a:p>
      </dgm:t>
    </dgm:pt>
    <dgm:pt modelId="{EA8D348D-FE2A-4F66-AD0F-25CFC17204A3}">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pPr defTabSz="577850">
            <a:lnSpc>
              <a:spcPct val="90000"/>
            </a:lnSpc>
            <a:spcBef>
              <a:spcPct val="0"/>
            </a:spcBef>
            <a:spcAft>
              <a:spcPct val="35000"/>
            </a:spcAft>
          </a:pPr>
          <a:r>
            <a:rPr lang="fr-CA" b="1" dirty="0" smtClean="0">
              <a:solidFill>
                <a:schemeClr val="tx1"/>
              </a:solidFill>
            </a:rPr>
            <a:t>Conseillers sectoriels</a:t>
          </a:r>
        </a:p>
        <a:p>
          <a:pPr marL="0" marR="0" indent="0" defTabSz="577850" eaLnBrk="1" fontAlgn="auto" latinLnBrk="0" hangingPunct="1">
            <a:lnSpc>
              <a:spcPct val="90000"/>
            </a:lnSpc>
            <a:spcBef>
              <a:spcPct val="0"/>
            </a:spcBef>
            <a:spcAft>
              <a:spcPct val="35000"/>
            </a:spcAft>
            <a:buClrTx/>
            <a:buSzTx/>
            <a:buFontTx/>
            <a:buNone/>
            <a:tabLst/>
            <a:defRPr/>
          </a:pPr>
          <a:r>
            <a:rPr lang="fr-CA" b="1" dirty="0" smtClean="0">
              <a:solidFill>
                <a:schemeClr val="tx1"/>
              </a:solidFill>
            </a:rPr>
            <a:t>Informatique, technologie, arts et tourisme</a:t>
          </a:r>
        </a:p>
        <a:p>
          <a:pPr marL="0" marR="0" indent="0" defTabSz="577850" eaLnBrk="1" fontAlgn="auto" latinLnBrk="0" hangingPunct="1">
            <a:lnSpc>
              <a:spcPct val="90000"/>
            </a:lnSpc>
            <a:spcBef>
              <a:spcPct val="0"/>
            </a:spcBef>
            <a:spcAft>
              <a:spcPct val="35000"/>
            </a:spcAft>
            <a:buClrTx/>
            <a:buSzTx/>
            <a:buFontTx/>
            <a:buNone/>
            <a:tabLst/>
            <a:defRPr/>
          </a:pPr>
          <a:r>
            <a:rPr lang="fr-CA" dirty="0" smtClean="0">
              <a:solidFill>
                <a:schemeClr val="tx1"/>
              </a:solidFill>
            </a:rPr>
            <a:t>Léon Landry</a:t>
          </a:r>
          <a:endParaRPr lang="fr-CA" b="1" dirty="0" smtClean="0">
            <a:solidFill>
              <a:schemeClr val="tx1"/>
            </a:solidFill>
          </a:endParaRPr>
        </a:p>
      </dgm:t>
    </dgm:pt>
    <dgm:pt modelId="{E26AA749-DFE2-4596-963C-281D7B38B6CE}" type="parTrans" cxnId="{E332B5B6-4C23-4044-A228-C6682BE97316}">
      <dgm:prSet/>
      <dgm:spPr/>
      <dgm:t>
        <a:bodyPr/>
        <a:lstStyle/>
        <a:p>
          <a:endParaRPr lang="fr-CA"/>
        </a:p>
      </dgm:t>
    </dgm:pt>
    <dgm:pt modelId="{F3008BDC-8379-4307-9B38-BA2ADF7C17D5}" type="sibTrans" cxnId="{E332B5B6-4C23-4044-A228-C6682BE97316}">
      <dgm:prSet/>
      <dgm:spPr/>
      <dgm:t>
        <a:bodyPr/>
        <a:lstStyle/>
        <a:p>
          <a:endParaRPr lang="fr-CA"/>
        </a:p>
      </dgm:t>
    </dgm:pt>
    <dgm:pt modelId="{4DC41CC1-0E83-4CA1-9F9A-0B4D7CE966EC}">
      <dgm:prSe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Directeurs de campus</a:t>
          </a:r>
          <a:endParaRPr lang="fr-CA" b="1" dirty="0">
            <a:solidFill>
              <a:schemeClr val="tx1"/>
            </a:solidFill>
          </a:endParaRPr>
        </a:p>
      </dgm:t>
    </dgm:pt>
    <dgm:pt modelId="{36078A62-0943-450B-96BB-DF73231F3034}" type="parTrans" cxnId="{E65318E1-AA38-4603-8271-155B85F46AC4}">
      <dgm:prSet/>
      <dgm:spPr/>
      <dgm:t>
        <a:bodyPr/>
        <a:lstStyle/>
        <a:p>
          <a:endParaRPr lang="fr-CA"/>
        </a:p>
      </dgm:t>
    </dgm:pt>
    <dgm:pt modelId="{A04E21EB-0776-4D8C-9B37-3D8E8B128BDA}" type="sibTrans" cxnId="{E65318E1-AA38-4603-8271-155B85F46AC4}">
      <dgm:prSet/>
      <dgm:spPr/>
      <dgm:t>
        <a:bodyPr/>
        <a:lstStyle/>
        <a:p>
          <a:endParaRPr lang="fr-CA"/>
        </a:p>
      </dgm:t>
    </dgm:pt>
    <dgm:pt modelId="{8A863ABF-6571-4F42-8313-B833F12FD2C4}">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r>
            <a:rPr lang="fr-CA" b="1" dirty="0" smtClean="0">
              <a:solidFill>
                <a:schemeClr val="tx1"/>
              </a:solidFill>
            </a:rPr>
            <a:t>Chefs de département</a:t>
          </a:r>
        </a:p>
        <a:p>
          <a:r>
            <a:rPr lang="fr-CA" b="1" dirty="0" smtClean="0">
              <a:solidFill>
                <a:schemeClr val="tx1"/>
              </a:solidFill>
            </a:rPr>
            <a:t>Informatique</a:t>
          </a:r>
        </a:p>
        <a:p>
          <a:r>
            <a:rPr lang="fr-CA" dirty="0" smtClean="0">
              <a:solidFill>
                <a:schemeClr val="tx1"/>
              </a:solidFill>
            </a:rPr>
            <a:t>Michel Caron (Bathurst) / Yvan Roy (Dieppe)</a:t>
          </a:r>
          <a:endParaRPr lang="fr-CA" dirty="0" smtClean="0">
            <a:solidFill>
              <a:schemeClr val="tx1"/>
            </a:solidFill>
          </a:endParaRPr>
        </a:p>
      </dgm:t>
    </dgm:pt>
    <dgm:pt modelId="{84D156BB-71C4-4680-8AFC-FBBF462E6B9B}" type="parTrans" cxnId="{79E822C6-B962-42F3-91E9-B698D96978F6}">
      <dgm:prSet/>
      <dgm:spPr/>
      <dgm:t>
        <a:bodyPr/>
        <a:lstStyle/>
        <a:p>
          <a:endParaRPr lang="fr-CA"/>
        </a:p>
      </dgm:t>
    </dgm:pt>
    <dgm:pt modelId="{043C4BF1-5F3C-42B3-B49B-7BFB9AFCEA5E}" type="sibTrans" cxnId="{79E822C6-B962-42F3-91E9-B698D96978F6}">
      <dgm:prSet/>
      <dgm:spPr/>
      <dgm:t>
        <a:bodyPr/>
        <a:lstStyle/>
        <a:p>
          <a:endParaRPr lang="fr-CA"/>
        </a:p>
      </dgm:t>
    </dgm:pt>
    <dgm:pt modelId="{5B04334D-2ABF-44CA-A26B-70F2BB50CA8B}">
      <dgm:prSe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VP associée</a:t>
          </a:r>
        </a:p>
        <a:p>
          <a:r>
            <a:rPr lang="fr-CA" b="0" dirty="0" smtClean="0">
              <a:solidFill>
                <a:schemeClr val="tx1"/>
              </a:solidFill>
            </a:rPr>
            <a:t>Brigitte Arsenault</a:t>
          </a:r>
          <a:endParaRPr lang="fr-CA" b="0" dirty="0">
            <a:solidFill>
              <a:schemeClr val="tx1"/>
            </a:solidFill>
          </a:endParaRPr>
        </a:p>
      </dgm:t>
    </dgm:pt>
    <dgm:pt modelId="{5C3EA27E-4AE2-4660-B2E7-141798573A58}" type="parTrans" cxnId="{BE91A801-5E25-44C7-BE2C-0F58DA888FF3}">
      <dgm:prSet/>
      <dgm:spPr/>
      <dgm:t>
        <a:bodyPr/>
        <a:lstStyle/>
        <a:p>
          <a:endParaRPr lang="fr-CA"/>
        </a:p>
      </dgm:t>
    </dgm:pt>
    <dgm:pt modelId="{E470E3FE-6CB0-41B5-95A6-2EF4B1276195}" type="sibTrans" cxnId="{BE91A801-5E25-44C7-BE2C-0F58DA888FF3}">
      <dgm:prSet/>
      <dgm:spPr/>
      <dgm:t>
        <a:bodyPr/>
        <a:lstStyle/>
        <a:p>
          <a:endParaRPr lang="fr-CA"/>
        </a:p>
      </dgm:t>
    </dgm:pt>
    <dgm:pt modelId="{F15EBE87-8D45-46D9-8B59-41293664837D}">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r>
            <a:rPr lang="fr-CA" b="1" dirty="0" smtClean="0">
              <a:solidFill>
                <a:schemeClr val="tx1"/>
              </a:solidFill>
            </a:rPr>
            <a:t>Formation à distance</a:t>
          </a:r>
        </a:p>
        <a:p>
          <a:r>
            <a:rPr lang="fr-CA" b="1" dirty="0" smtClean="0">
              <a:solidFill>
                <a:schemeClr val="tx1"/>
              </a:solidFill>
            </a:rPr>
            <a:t>Directeur </a:t>
          </a:r>
        </a:p>
        <a:p>
          <a:r>
            <a:rPr lang="fr-CA" b="0" dirty="0" smtClean="0">
              <a:solidFill>
                <a:schemeClr val="tx1"/>
              </a:solidFill>
            </a:rPr>
            <a:t>Daniel Comeau</a:t>
          </a:r>
          <a:endParaRPr lang="fr-CA" b="1" dirty="0">
            <a:solidFill>
              <a:schemeClr val="tx1"/>
            </a:solidFill>
          </a:endParaRPr>
        </a:p>
      </dgm:t>
    </dgm:pt>
    <dgm:pt modelId="{1EC48430-0127-4344-AFCA-7A8C0024AF79}" type="parTrans" cxnId="{6B037853-C133-4F4B-BD49-35BF81FDC873}">
      <dgm:prSet/>
      <dgm:spPr/>
      <dgm:t>
        <a:bodyPr/>
        <a:lstStyle/>
        <a:p>
          <a:endParaRPr lang="fr-CA"/>
        </a:p>
      </dgm:t>
    </dgm:pt>
    <dgm:pt modelId="{6F0FF8E1-8C12-4FFF-AD58-B8D5737C0966}" type="sibTrans" cxnId="{6B037853-C133-4F4B-BD49-35BF81FDC873}">
      <dgm:prSet/>
      <dgm:spPr/>
      <dgm:t>
        <a:bodyPr/>
        <a:lstStyle/>
        <a:p>
          <a:endParaRPr lang="fr-CA"/>
        </a:p>
      </dgm:t>
    </dgm:pt>
    <dgm:pt modelId="{D09AC34D-96CB-4163-A57F-05DF94BB3E6F}">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r>
            <a:rPr lang="fr-CA" b="1" dirty="0" smtClean="0">
              <a:solidFill>
                <a:schemeClr val="tx1"/>
              </a:solidFill>
            </a:rPr>
            <a:t>Accessibilité et réussite étudiante</a:t>
          </a:r>
        </a:p>
        <a:p>
          <a:r>
            <a:rPr lang="fr-CA" b="1" dirty="0" smtClean="0">
              <a:solidFill>
                <a:schemeClr val="tx1"/>
              </a:solidFill>
            </a:rPr>
            <a:t>Conseillère principale</a:t>
          </a:r>
        </a:p>
        <a:p>
          <a:r>
            <a:rPr lang="fr-CA" b="0" dirty="0" smtClean="0">
              <a:solidFill>
                <a:schemeClr val="tx1"/>
              </a:solidFill>
            </a:rPr>
            <a:t>Lucie Vincent-LeBlanc</a:t>
          </a:r>
          <a:endParaRPr lang="fr-CA" b="0" dirty="0">
            <a:solidFill>
              <a:schemeClr val="tx1"/>
            </a:solidFill>
          </a:endParaRPr>
        </a:p>
      </dgm:t>
    </dgm:pt>
    <dgm:pt modelId="{F8B6682C-C60E-4232-A528-D7AFDC8BA5A9}" type="parTrans" cxnId="{04F63CF7-0A95-4BB6-A9AF-DE67EE5C1DD7}">
      <dgm:prSet/>
      <dgm:spPr/>
      <dgm:t>
        <a:bodyPr/>
        <a:lstStyle/>
        <a:p>
          <a:endParaRPr lang="fr-CA"/>
        </a:p>
      </dgm:t>
    </dgm:pt>
    <dgm:pt modelId="{61889FE5-525F-4224-A915-5F96301BB434}" type="sibTrans" cxnId="{04F63CF7-0A95-4BB6-A9AF-DE67EE5C1DD7}">
      <dgm:prSet/>
      <dgm:spPr/>
      <dgm:t>
        <a:bodyPr/>
        <a:lstStyle/>
        <a:p>
          <a:endParaRPr lang="fr-CA"/>
        </a:p>
      </dgm:t>
    </dgm:pt>
    <dgm:pt modelId="{62533AF2-B71F-48EF-92ED-0413703D0044}">
      <dgm:prSe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Conseillers sectoriels</a:t>
          </a:r>
        </a:p>
        <a:p>
          <a:r>
            <a:rPr lang="fr-CA" b="1" dirty="0" smtClean="0">
              <a:solidFill>
                <a:schemeClr val="tx1"/>
              </a:solidFill>
            </a:rPr>
            <a:t>Conseiller principal</a:t>
          </a:r>
        </a:p>
        <a:p>
          <a:r>
            <a:rPr lang="fr-CA" dirty="0" smtClean="0">
              <a:solidFill>
                <a:schemeClr val="tx1"/>
              </a:solidFill>
            </a:rPr>
            <a:t>Jacques Héroux</a:t>
          </a:r>
          <a:endParaRPr lang="fr-CA" dirty="0">
            <a:solidFill>
              <a:schemeClr val="tx1"/>
            </a:solidFill>
          </a:endParaRPr>
        </a:p>
      </dgm:t>
    </dgm:pt>
    <dgm:pt modelId="{9FE18FD4-3E61-4138-978A-BDF480EBB1C2}" type="parTrans" cxnId="{8193C921-041C-4D1D-8531-0CEABB3116E6}">
      <dgm:prSet/>
      <dgm:spPr/>
      <dgm:t>
        <a:bodyPr/>
        <a:lstStyle/>
        <a:p>
          <a:endParaRPr lang="fr-CA"/>
        </a:p>
      </dgm:t>
    </dgm:pt>
    <dgm:pt modelId="{D887B68E-5102-48EF-B7B3-440B5D5F09CF}" type="sibTrans" cxnId="{8193C921-041C-4D1D-8531-0CEABB3116E6}">
      <dgm:prSet/>
      <dgm:spPr/>
      <dgm:t>
        <a:bodyPr/>
        <a:lstStyle/>
        <a:p>
          <a:endParaRPr lang="fr-CA"/>
        </a:p>
      </dgm:t>
    </dgm:pt>
    <dgm:pt modelId="{E4591A78-010C-4CDD-B102-F5667922FECE}">
      <dgm:prSe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RH, Finances et Administration</a:t>
          </a:r>
        </a:p>
        <a:p>
          <a:r>
            <a:rPr lang="fr-CA" b="1" dirty="0" smtClean="0">
              <a:solidFill>
                <a:schemeClr val="tx1"/>
              </a:solidFill>
            </a:rPr>
            <a:t>Vice-présidente</a:t>
          </a:r>
        </a:p>
        <a:p>
          <a:r>
            <a:rPr lang="fr-CA" dirty="0" smtClean="0">
              <a:solidFill>
                <a:schemeClr val="tx1"/>
              </a:solidFill>
            </a:rPr>
            <a:t>Michelle Levesque</a:t>
          </a:r>
          <a:endParaRPr lang="fr-CA" dirty="0">
            <a:solidFill>
              <a:schemeClr val="tx1"/>
            </a:solidFill>
          </a:endParaRPr>
        </a:p>
      </dgm:t>
    </dgm:pt>
    <dgm:pt modelId="{DB6FC9DE-40C0-482C-9A69-93F3769431B1}" type="parTrans" cxnId="{1AFCDB4E-2F27-49F4-911C-6E406228C143}">
      <dgm:prSet/>
      <dgm:spPr/>
      <dgm:t>
        <a:bodyPr/>
        <a:lstStyle/>
        <a:p>
          <a:endParaRPr lang="fr-CA"/>
        </a:p>
      </dgm:t>
    </dgm:pt>
    <dgm:pt modelId="{065D92A7-660F-4FFF-93E6-7348C5A4EF49}" type="sibTrans" cxnId="{1AFCDB4E-2F27-49F4-911C-6E406228C143}">
      <dgm:prSet/>
      <dgm:spPr/>
      <dgm:t>
        <a:bodyPr/>
        <a:lstStyle/>
        <a:p>
          <a:endParaRPr lang="fr-CA"/>
        </a:p>
      </dgm:t>
    </dgm:pt>
    <dgm:pt modelId="{B072171A-7224-4F08-8EBB-BDE4D579100E}">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r>
            <a:rPr lang="fr-CA" b="1" dirty="0" smtClean="0">
              <a:solidFill>
                <a:schemeClr val="tx1"/>
              </a:solidFill>
            </a:rPr>
            <a:t>Technologies de l’information et des communications</a:t>
          </a:r>
        </a:p>
        <a:p>
          <a:r>
            <a:rPr lang="fr-CA" b="1" dirty="0" smtClean="0">
              <a:solidFill>
                <a:schemeClr val="tx1"/>
              </a:solidFill>
            </a:rPr>
            <a:t>Directeur</a:t>
          </a:r>
        </a:p>
        <a:p>
          <a:r>
            <a:rPr lang="fr-CA" dirty="0" smtClean="0">
              <a:solidFill>
                <a:schemeClr val="tx1"/>
              </a:solidFill>
            </a:rPr>
            <a:t>Luc Bourgoin</a:t>
          </a:r>
          <a:endParaRPr lang="fr-CA" dirty="0">
            <a:solidFill>
              <a:schemeClr val="tx1"/>
            </a:solidFill>
          </a:endParaRPr>
        </a:p>
      </dgm:t>
    </dgm:pt>
    <dgm:pt modelId="{67A25F99-23AB-4882-8781-F9473061E23F}" type="parTrans" cxnId="{48844BEE-0F78-4019-9351-9C2E9485A5FF}">
      <dgm:prSet/>
      <dgm:spPr/>
      <dgm:t>
        <a:bodyPr/>
        <a:lstStyle/>
        <a:p>
          <a:endParaRPr lang="fr-CA"/>
        </a:p>
      </dgm:t>
    </dgm:pt>
    <dgm:pt modelId="{B2D7E3DF-75E3-4008-8CA8-2568D503636E}" type="sibTrans" cxnId="{48844BEE-0F78-4019-9351-9C2E9485A5FF}">
      <dgm:prSet/>
      <dgm:spPr/>
      <dgm:t>
        <a:bodyPr/>
        <a:lstStyle/>
        <a:p>
          <a:endParaRPr lang="fr-CA"/>
        </a:p>
      </dgm:t>
    </dgm:pt>
    <dgm:pt modelId="{199AD3BC-E3F3-4DB8-8BEB-507B405DA238}">
      <dgm:prSet/>
      <dgm:spPr>
        <a:gradFill rotWithShape="0">
          <a:gsLst>
            <a:gs pos="0">
              <a:srgbClr val="F58220"/>
            </a:gs>
            <a:gs pos="44000">
              <a:srgbClr val="FCD3B2"/>
            </a:gs>
            <a:gs pos="61000">
              <a:srgbClr val="FCD3B2"/>
            </a:gs>
            <a:gs pos="100000">
              <a:srgbClr val="F58220"/>
            </a:gs>
          </a:gsLst>
          <a:lin ang="5400000" scaled="1"/>
        </a:gradFill>
      </dgm:spPr>
      <dgm:t>
        <a:bodyPr/>
        <a:lstStyle/>
        <a:p>
          <a:r>
            <a:rPr lang="fr-CA" b="1" dirty="0" smtClean="0">
              <a:solidFill>
                <a:schemeClr val="tx1"/>
              </a:solidFill>
            </a:rPr>
            <a:t>Entrepreneurship et Innovation</a:t>
          </a:r>
        </a:p>
        <a:p>
          <a:r>
            <a:rPr lang="fr-CA" b="1" dirty="0" smtClean="0">
              <a:solidFill>
                <a:schemeClr val="tx1"/>
              </a:solidFill>
            </a:rPr>
            <a:t>Directeur général</a:t>
          </a:r>
        </a:p>
        <a:p>
          <a:r>
            <a:rPr lang="fr-CA" b="0" dirty="0" smtClean="0">
              <a:solidFill>
                <a:schemeClr val="tx1"/>
              </a:solidFill>
            </a:rPr>
            <a:t>Sylvain Poirier</a:t>
          </a:r>
          <a:endParaRPr lang="fr-CA" b="0" dirty="0">
            <a:solidFill>
              <a:schemeClr val="tx1"/>
            </a:solidFill>
          </a:endParaRPr>
        </a:p>
      </dgm:t>
    </dgm:pt>
    <dgm:pt modelId="{3F96AA79-1434-401D-8518-4369F2B7797D}" type="parTrans" cxnId="{AA5EAF06-5F88-46BF-A10B-7E50361C9846}">
      <dgm:prSet/>
      <dgm:spPr/>
      <dgm:t>
        <a:bodyPr/>
        <a:lstStyle/>
        <a:p>
          <a:endParaRPr lang="fr-CA"/>
        </a:p>
      </dgm:t>
    </dgm:pt>
    <dgm:pt modelId="{9FE5977A-78AA-446C-B4BE-274E109EE82C}" type="sibTrans" cxnId="{AA5EAF06-5F88-46BF-A10B-7E50361C9846}">
      <dgm:prSet/>
      <dgm:spPr/>
      <dgm:t>
        <a:bodyPr/>
        <a:lstStyle/>
        <a:p>
          <a:endParaRPr lang="fr-CA"/>
        </a:p>
      </dgm:t>
    </dgm:pt>
    <dgm:pt modelId="{3D4B79FA-7E1E-4018-A09D-E41ACCAF9872}">
      <dgm:prSet/>
      <dgm:spPr>
        <a:gradFill rotWithShape="0">
          <a:gsLst>
            <a:gs pos="0">
              <a:srgbClr val="F58220"/>
            </a:gs>
            <a:gs pos="44000">
              <a:srgbClr val="FCD3B2"/>
            </a:gs>
            <a:gs pos="61000">
              <a:srgbClr val="FCD3B2"/>
            </a:gs>
            <a:gs pos="100000">
              <a:srgbClr val="F58220"/>
            </a:gs>
          </a:gsLst>
          <a:lin ang="5400000" scaled="1"/>
        </a:gradFill>
        <a:ln>
          <a:solidFill>
            <a:srgbClr val="00B050"/>
          </a:solidFill>
          <a:prstDash val="dash"/>
        </a:ln>
      </dgm:spPr>
      <dgm:t>
        <a:bodyPr/>
        <a:lstStyle/>
        <a:p>
          <a:r>
            <a:rPr lang="fr-CA" b="1" dirty="0" smtClean="0">
              <a:solidFill>
                <a:schemeClr val="tx1"/>
              </a:solidFill>
            </a:rPr>
            <a:t>Formation continue</a:t>
          </a:r>
        </a:p>
        <a:p>
          <a:r>
            <a:rPr lang="fr-CA" b="1" dirty="0" smtClean="0">
              <a:solidFill>
                <a:schemeClr val="tx1"/>
              </a:solidFill>
            </a:rPr>
            <a:t>Directrice</a:t>
          </a:r>
        </a:p>
        <a:p>
          <a:r>
            <a:rPr lang="fr-CA" b="0" dirty="0" smtClean="0">
              <a:solidFill>
                <a:schemeClr val="tx1"/>
              </a:solidFill>
            </a:rPr>
            <a:t>Lynn </a:t>
          </a:r>
          <a:r>
            <a:rPr lang="fr-CA" b="0" dirty="0" err="1" smtClean="0">
              <a:solidFill>
                <a:schemeClr val="tx1"/>
              </a:solidFill>
            </a:rPr>
            <a:t>Simons</a:t>
          </a:r>
          <a:endParaRPr lang="fr-CA" b="0" dirty="0">
            <a:solidFill>
              <a:schemeClr val="tx1"/>
            </a:solidFill>
          </a:endParaRPr>
        </a:p>
      </dgm:t>
    </dgm:pt>
    <dgm:pt modelId="{5EAFAAC0-DA65-40B8-AE30-DA45E145807F}" type="parTrans" cxnId="{D872EE18-E395-4D37-B643-1477E7A5EB1E}">
      <dgm:prSet/>
      <dgm:spPr/>
      <dgm:t>
        <a:bodyPr/>
        <a:lstStyle/>
        <a:p>
          <a:endParaRPr lang="fr-CA"/>
        </a:p>
      </dgm:t>
    </dgm:pt>
    <dgm:pt modelId="{D08F37FC-733E-4478-85E2-E9F7A21DADA9}" type="sibTrans" cxnId="{D872EE18-E395-4D37-B643-1477E7A5EB1E}">
      <dgm:prSet/>
      <dgm:spPr/>
      <dgm:t>
        <a:bodyPr/>
        <a:lstStyle/>
        <a:p>
          <a:endParaRPr lang="fr-CA"/>
        </a:p>
      </dgm:t>
    </dgm:pt>
    <dgm:pt modelId="{7C29EE2F-7FB0-4A70-8C6D-28441ABD45BE}" type="pres">
      <dgm:prSet presAssocID="{E0C0D46D-F1B7-4F03-B3C3-7D4B6BABBE21}" presName="hierChild1" presStyleCnt="0">
        <dgm:presLayoutVars>
          <dgm:orgChart val="1"/>
          <dgm:chPref val="1"/>
          <dgm:dir/>
          <dgm:animOne val="branch"/>
          <dgm:animLvl val="lvl"/>
          <dgm:resizeHandles/>
        </dgm:presLayoutVars>
      </dgm:prSet>
      <dgm:spPr/>
      <dgm:t>
        <a:bodyPr/>
        <a:lstStyle/>
        <a:p>
          <a:endParaRPr lang="fr-CA"/>
        </a:p>
      </dgm:t>
    </dgm:pt>
    <dgm:pt modelId="{3BDCFB01-A704-4F84-B346-6BD74C5D55D9}" type="pres">
      <dgm:prSet presAssocID="{D472EC59-B819-4E6E-ABDE-DC4160D6FFAD}" presName="hierRoot1" presStyleCnt="0">
        <dgm:presLayoutVars>
          <dgm:hierBranch val="init"/>
        </dgm:presLayoutVars>
      </dgm:prSet>
      <dgm:spPr/>
    </dgm:pt>
    <dgm:pt modelId="{8707FC46-7DE1-4965-8A71-E24BD9F55F47}" type="pres">
      <dgm:prSet presAssocID="{D472EC59-B819-4E6E-ABDE-DC4160D6FFAD}" presName="rootComposite1" presStyleCnt="0"/>
      <dgm:spPr/>
    </dgm:pt>
    <dgm:pt modelId="{CCA70733-DE2E-4949-949D-441A79314050}" type="pres">
      <dgm:prSet presAssocID="{D472EC59-B819-4E6E-ABDE-DC4160D6FFAD}" presName="rootText1" presStyleLbl="node0" presStyleIdx="0" presStyleCnt="1">
        <dgm:presLayoutVars>
          <dgm:chPref val="3"/>
        </dgm:presLayoutVars>
      </dgm:prSet>
      <dgm:spPr/>
      <dgm:t>
        <a:bodyPr/>
        <a:lstStyle/>
        <a:p>
          <a:endParaRPr lang="fr-CA"/>
        </a:p>
      </dgm:t>
    </dgm:pt>
    <dgm:pt modelId="{7D979707-0B65-46DD-A069-B69CDEEF8CD0}" type="pres">
      <dgm:prSet presAssocID="{D472EC59-B819-4E6E-ABDE-DC4160D6FFAD}" presName="rootConnector1" presStyleLbl="node1" presStyleIdx="0" presStyleCnt="0"/>
      <dgm:spPr/>
      <dgm:t>
        <a:bodyPr/>
        <a:lstStyle/>
        <a:p>
          <a:endParaRPr lang="fr-CA"/>
        </a:p>
      </dgm:t>
    </dgm:pt>
    <dgm:pt modelId="{D2D5320B-4A66-4592-9207-3CAC20D630AE}" type="pres">
      <dgm:prSet presAssocID="{D472EC59-B819-4E6E-ABDE-DC4160D6FFAD}" presName="hierChild2" presStyleCnt="0"/>
      <dgm:spPr/>
    </dgm:pt>
    <dgm:pt modelId="{8B01F19E-44A0-4F25-9917-A4DE6B91C31E}" type="pres">
      <dgm:prSet presAssocID="{DB6FC9DE-40C0-482C-9A69-93F3769431B1}" presName="Name37" presStyleLbl="parChTrans1D2" presStyleIdx="0" presStyleCnt="3"/>
      <dgm:spPr/>
    </dgm:pt>
    <dgm:pt modelId="{87F287E3-D255-4071-AF2E-9EE5C11834E3}" type="pres">
      <dgm:prSet presAssocID="{E4591A78-010C-4CDD-B102-F5667922FECE}" presName="hierRoot2" presStyleCnt="0">
        <dgm:presLayoutVars>
          <dgm:hierBranch/>
        </dgm:presLayoutVars>
      </dgm:prSet>
      <dgm:spPr/>
    </dgm:pt>
    <dgm:pt modelId="{B8943113-63FA-472F-B5B7-963A0227F409}" type="pres">
      <dgm:prSet presAssocID="{E4591A78-010C-4CDD-B102-F5667922FECE}" presName="rootComposite" presStyleCnt="0"/>
      <dgm:spPr/>
    </dgm:pt>
    <dgm:pt modelId="{2E190ADA-AC54-45C6-B8F2-8C245D08FC70}" type="pres">
      <dgm:prSet presAssocID="{E4591A78-010C-4CDD-B102-F5667922FECE}" presName="rootText" presStyleLbl="node2" presStyleIdx="0" presStyleCnt="3">
        <dgm:presLayoutVars>
          <dgm:chPref val="3"/>
        </dgm:presLayoutVars>
      </dgm:prSet>
      <dgm:spPr/>
      <dgm:t>
        <a:bodyPr/>
        <a:lstStyle/>
        <a:p>
          <a:endParaRPr lang="fr-CA"/>
        </a:p>
      </dgm:t>
    </dgm:pt>
    <dgm:pt modelId="{203D3E97-1C97-470E-A5AF-0ED78963E4BA}" type="pres">
      <dgm:prSet presAssocID="{E4591A78-010C-4CDD-B102-F5667922FECE}" presName="rootConnector" presStyleLbl="node2" presStyleIdx="0" presStyleCnt="3"/>
      <dgm:spPr/>
      <dgm:t>
        <a:bodyPr/>
        <a:lstStyle/>
        <a:p>
          <a:endParaRPr lang="fr-CA"/>
        </a:p>
      </dgm:t>
    </dgm:pt>
    <dgm:pt modelId="{A701DB14-1977-4CF6-9482-C595A2732059}" type="pres">
      <dgm:prSet presAssocID="{E4591A78-010C-4CDD-B102-F5667922FECE}" presName="hierChild4" presStyleCnt="0"/>
      <dgm:spPr/>
    </dgm:pt>
    <dgm:pt modelId="{DE130748-BA2C-49CF-9B9E-06351E81532D}" type="pres">
      <dgm:prSet presAssocID="{67A25F99-23AB-4882-8781-F9473061E23F}" presName="Name35" presStyleLbl="parChTrans1D3" presStyleIdx="0" presStyleCnt="4"/>
      <dgm:spPr/>
    </dgm:pt>
    <dgm:pt modelId="{C55525C0-1676-4F55-80A7-AC884D937FF2}" type="pres">
      <dgm:prSet presAssocID="{B072171A-7224-4F08-8EBB-BDE4D579100E}" presName="hierRoot2" presStyleCnt="0">
        <dgm:presLayoutVars>
          <dgm:hierBranch val="init"/>
        </dgm:presLayoutVars>
      </dgm:prSet>
      <dgm:spPr/>
    </dgm:pt>
    <dgm:pt modelId="{1B075EB9-0492-468F-9309-E15047EDAA65}" type="pres">
      <dgm:prSet presAssocID="{B072171A-7224-4F08-8EBB-BDE4D579100E}" presName="rootComposite" presStyleCnt="0"/>
      <dgm:spPr/>
    </dgm:pt>
    <dgm:pt modelId="{FD366130-4DC9-498F-B3A8-160358A55841}" type="pres">
      <dgm:prSet presAssocID="{B072171A-7224-4F08-8EBB-BDE4D579100E}" presName="rootText" presStyleLbl="node3" presStyleIdx="0" presStyleCnt="4">
        <dgm:presLayoutVars>
          <dgm:chPref val="3"/>
        </dgm:presLayoutVars>
      </dgm:prSet>
      <dgm:spPr/>
      <dgm:t>
        <a:bodyPr/>
        <a:lstStyle/>
        <a:p>
          <a:endParaRPr lang="fr-CA"/>
        </a:p>
      </dgm:t>
    </dgm:pt>
    <dgm:pt modelId="{633FAD11-0AFA-4F63-A722-0377D71788E1}" type="pres">
      <dgm:prSet presAssocID="{B072171A-7224-4F08-8EBB-BDE4D579100E}" presName="rootConnector" presStyleLbl="node3" presStyleIdx="0" presStyleCnt="4"/>
      <dgm:spPr/>
      <dgm:t>
        <a:bodyPr/>
        <a:lstStyle/>
        <a:p>
          <a:endParaRPr lang="fr-CA"/>
        </a:p>
      </dgm:t>
    </dgm:pt>
    <dgm:pt modelId="{0A40F206-F930-426B-BE86-7F38EF13C127}" type="pres">
      <dgm:prSet presAssocID="{B072171A-7224-4F08-8EBB-BDE4D579100E}" presName="hierChild4" presStyleCnt="0"/>
      <dgm:spPr/>
    </dgm:pt>
    <dgm:pt modelId="{839985C9-4140-4424-B40A-713FE18661D6}" type="pres">
      <dgm:prSet presAssocID="{B072171A-7224-4F08-8EBB-BDE4D579100E}" presName="hierChild5" presStyleCnt="0"/>
      <dgm:spPr/>
    </dgm:pt>
    <dgm:pt modelId="{23C9840C-0A2D-49B7-9A52-793F8D776D45}" type="pres">
      <dgm:prSet presAssocID="{E4591A78-010C-4CDD-B102-F5667922FECE}" presName="hierChild5" presStyleCnt="0"/>
      <dgm:spPr/>
    </dgm:pt>
    <dgm:pt modelId="{245B48E3-F55C-49F1-A7FA-81D3FC1F9257}" type="pres">
      <dgm:prSet presAssocID="{69BFDF9B-3FC0-415F-A8C6-0FBD1FFDB579}" presName="Name37" presStyleLbl="parChTrans1D2" presStyleIdx="1" presStyleCnt="3"/>
      <dgm:spPr/>
      <dgm:t>
        <a:bodyPr/>
        <a:lstStyle/>
        <a:p>
          <a:endParaRPr lang="fr-CA"/>
        </a:p>
      </dgm:t>
    </dgm:pt>
    <dgm:pt modelId="{5279697F-5E57-4FFC-9D70-02F100C25D41}" type="pres">
      <dgm:prSet presAssocID="{0DE7B740-D997-4209-BE79-11E731BB0845}" presName="hierRoot2" presStyleCnt="0">
        <dgm:presLayoutVars>
          <dgm:hierBranch/>
        </dgm:presLayoutVars>
      </dgm:prSet>
      <dgm:spPr/>
    </dgm:pt>
    <dgm:pt modelId="{7E95C1D7-9CC6-48DA-8DA4-76001E9F8218}" type="pres">
      <dgm:prSet presAssocID="{0DE7B740-D997-4209-BE79-11E731BB0845}" presName="rootComposite" presStyleCnt="0"/>
      <dgm:spPr/>
    </dgm:pt>
    <dgm:pt modelId="{68682002-A5CB-4F7D-A49D-277C27125E04}" type="pres">
      <dgm:prSet presAssocID="{0DE7B740-D997-4209-BE79-11E731BB0845}" presName="rootText" presStyleLbl="node2" presStyleIdx="1" presStyleCnt="3">
        <dgm:presLayoutVars>
          <dgm:chPref val="3"/>
        </dgm:presLayoutVars>
      </dgm:prSet>
      <dgm:spPr/>
      <dgm:t>
        <a:bodyPr/>
        <a:lstStyle/>
        <a:p>
          <a:endParaRPr lang="fr-CA"/>
        </a:p>
      </dgm:t>
    </dgm:pt>
    <dgm:pt modelId="{2E4F88A6-AC73-407C-BF7C-2C8908722BBB}" type="pres">
      <dgm:prSet presAssocID="{0DE7B740-D997-4209-BE79-11E731BB0845}" presName="rootConnector" presStyleLbl="node2" presStyleIdx="1" presStyleCnt="3"/>
      <dgm:spPr/>
      <dgm:t>
        <a:bodyPr/>
        <a:lstStyle/>
        <a:p>
          <a:endParaRPr lang="fr-CA"/>
        </a:p>
      </dgm:t>
    </dgm:pt>
    <dgm:pt modelId="{0C86EC3D-68F3-4F10-8E26-96B43A0A8AFE}" type="pres">
      <dgm:prSet presAssocID="{0DE7B740-D997-4209-BE79-11E731BB0845}" presName="hierChild4" presStyleCnt="0"/>
      <dgm:spPr/>
    </dgm:pt>
    <dgm:pt modelId="{D04AA503-74A6-4CB9-8E11-308F6222E70A}" type="pres">
      <dgm:prSet presAssocID="{9FE18FD4-3E61-4138-978A-BDF480EBB1C2}" presName="Name35" presStyleLbl="parChTrans1D3" presStyleIdx="1" presStyleCnt="4"/>
      <dgm:spPr/>
    </dgm:pt>
    <dgm:pt modelId="{231EED44-03E9-4B3E-8FD7-237F0EC9AF03}" type="pres">
      <dgm:prSet presAssocID="{62533AF2-B71F-48EF-92ED-0413703D0044}" presName="hierRoot2" presStyleCnt="0">
        <dgm:presLayoutVars>
          <dgm:hierBranch/>
        </dgm:presLayoutVars>
      </dgm:prSet>
      <dgm:spPr/>
    </dgm:pt>
    <dgm:pt modelId="{E3F6EA10-532D-4573-BDE4-E7CE09436D34}" type="pres">
      <dgm:prSet presAssocID="{62533AF2-B71F-48EF-92ED-0413703D0044}" presName="rootComposite" presStyleCnt="0"/>
      <dgm:spPr/>
    </dgm:pt>
    <dgm:pt modelId="{1B872E6E-5B16-4C14-AC62-084701F2E602}" type="pres">
      <dgm:prSet presAssocID="{62533AF2-B71F-48EF-92ED-0413703D0044}" presName="rootText" presStyleLbl="node3" presStyleIdx="1" presStyleCnt="4">
        <dgm:presLayoutVars>
          <dgm:chPref val="3"/>
        </dgm:presLayoutVars>
      </dgm:prSet>
      <dgm:spPr/>
      <dgm:t>
        <a:bodyPr/>
        <a:lstStyle/>
        <a:p>
          <a:endParaRPr lang="fr-CA"/>
        </a:p>
      </dgm:t>
    </dgm:pt>
    <dgm:pt modelId="{CEC48E61-BB7D-436C-A0DA-4937F6E9EFFE}" type="pres">
      <dgm:prSet presAssocID="{62533AF2-B71F-48EF-92ED-0413703D0044}" presName="rootConnector" presStyleLbl="node3" presStyleIdx="1" presStyleCnt="4"/>
      <dgm:spPr/>
      <dgm:t>
        <a:bodyPr/>
        <a:lstStyle/>
        <a:p>
          <a:endParaRPr lang="fr-CA"/>
        </a:p>
      </dgm:t>
    </dgm:pt>
    <dgm:pt modelId="{147F381F-2A0A-4CDC-AD44-BDDD5209F815}" type="pres">
      <dgm:prSet presAssocID="{62533AF2-B71F-48EF-92ED-0413703D0044}" presName="hierChild4" presStyleCnt="0"/>
      <dgm:spPr/>
    </dgm:pt>
    <dgm:pt modelId="{8C32C758-32A4-4ECE-B7E5-856D2F7096FE}" type="pres">
      <dgm:prSet presAssocID="{E26AA749-DFE2-4596-963C-281D7B38B6CE}" presName="Name35" presStyleLbl="parChTrans1D4" presStyleIdx="0" presStyleCnt="5"/>
      <dgm:spPr/>
      <dgm:t>
        <a:bodyPr/>
        <a:lstStyle/>
        <a:p>
          <a:endParaRPr lang="fr-CA"/>
        </a:p>
      </dgm:t>
    </dgm:pt>
    <dgm:pt modelId="{D04B5DCD-F7DC-4484-A251-E91C89EBAE57}" type="pres">
      <dgm:prSet presAssocID="{EA8D348D-FE2A-4F66-AD0F-25CFC17204A3}" presName="hierRoot2" presStyleCnt="0">
        <dgm:presLayoutVars>
          <dgm:hierBranch/>
        </dgm:presLayoutVars>
      </dgm:prSet>
      <dgm:spPr/>
    </dgm:pt>
    <dgm:pt modelId="{945B408B-2A26-43A4-9BE2-E2D0FBEF572F}" type="pres">
      <dgm:prSet presAssocID="{EA8D348D-FE2A-4F66-AD0F-25CFC17204A3}" presName="rootComposite" presStyleCnt="0"/>
      <dgm:spPr/>
    </dgm:pt>
    <dgm:pt modelId="{26959AB7-2B2D-4EE9-AF49-E511CA9F240A}" type="pres">
      <dgm:prSet presAssocID="{EA8D348D-FE2A-4F66-AD0F-25CFC17204A3}" presName="rootText" presStyleLbl="node4" presStyleIdx="0" presStyleCnt="5">
        <dgm:presLayoutVars>
          <dgm:chPref val="3"/>
        </dgm:presLayoutVars>
      </dgm:prSet>
      <dgm:spPr/>
      <dgm:t>
        <a:bodyPr/>
        <a:lstStyle/>
        <a:p>
          <a:endParaRPr lang="fr-CA"/>
        </a:p>
      </dgm:t>
    </dgm:pt>
    <dgm:pt modelId="{86699900-6DAB-43E1-AE5C-927E7ED2A39F}" type="pres">
      <dgm:prSet presAssocID="{EA8D348D-FE2A-4F66-AD0F-25CFC17204A3}" presName="rootConnector" presStyleLbl="node4" presStyleIdx="0" presStyleCnt="5"/>
      <dgm:spPr/>
      <dgm:t>
        <a:bodyPr/>
        <a:lstStyle/>
        <a:p>
          <a:endParaRPr lang="fr-CA"/>
        </a:p>
      </dgm:t>
    </dgm:pt>
    <dgm:pt modelId="{A2C9AA13-7B35-4101-8672-E60A90C6DA2A}" type="pres">
      <dgm:prSet presAssocID="{EA8D348D-FE2A-4F66-AD0F-25CFC17204A3}" presName="hierChild4" presStyleCnt="0"/>
      <dgm:spPr/>
    </dgm:pt>
    <dgm:pt modelId="{F6EEFB5D-342F-4A89-89B7-9D7582D3507B}" type="pres">
      <dgm:prSet presAssocID="{EA8D348D-FE2A-4F66-AD0F-25CFC17204A3}" presName="hierChild5" presStyleCnt="0"/>
      <dgm:spPr/>
    </dgm:pt>
    <dgm:pt modelId="{7AB4A7E0-823E-4E6E-8CF9-05684F0E1065}" type="pres">
      <dgm:prSet presAssocID="{62533AF2-B71F-48EF-92ED-0413703D0044}" presName="hierChild5" presStyleCnt="0"/>
      <dgm:spPr/>
    </dgm:pt>
    <dgm:pt modelId="{AA348F11-4962-4BFF-BC58-142A3E444196}" type="pres">
      <dgm:prSet presAssocID="{5C3EA27E-4AE2-4660-B2E7-141798573A58}" presName="Name35" presStyleLbl="parChTrans1D3" presStyleIdx="2" presStyleCnt="4"/>
      <dgm:spPr/>
      <dgm:t>
        <a:bodyPr/>
        <a:lstStyle/>
        <a:p>
          <a:endParaRPr lang="fr-CA"/>
        </a:p>
      </dgm:t>
    </dgm:pt>
    <dgm:pt modelId="{EB7795BE-BC14-4BCF-AD67-65999BF935C8}" type="pres">
      <dgm:prSet presAssocID="{5B04334D-2ABF-44CA-A26B-70F2BB50CA8B}" presName="hierRoot2" presStyleCnt="0">
        <dgm:presLayoutVars>
          <dgm:hierBranch/>
        </dgm:presLayoutVars>
      </dgm:prSet>
      <dgm:spPr/>
    </dgm:pt>
    <dgm:pt modelId="{4E6252DC-8AF1-4969-AD53-02E554B63D84}" type="pres">
      <dgm:prSet presAssocID="{5B04334D-2ABF-44CA-A26B-70F2BB50CA8B}" presName="rootComposite" presStyleCnt="0"/>
      <dgm:spPr/>
    </dgm:pt>
    <dgm:pt modelId="{5C92A22F-1EBC-4022-B902-C5E6305DA9AE}" type="pres">
      <dgm:prSet presAssocID="{5B04334D-2ABF-44CA-A26B-70F2BB50CA8B}" presName="rootText" presStyleLbl="node3" presStyleIdx="2" presStyleCnt="4">
        <dgm:presLayoutVars>
          <dgm:chPref val="3"/>
        </dgm:presLayoutVars>
      </dgm:prSet>
      <dgm:spPr/>
      <dgm:t>
        <a:bodyPr/>
        <a:lstStyle/>
        <a:p>
          <a:endParaRPr lang="fr-CA"/>
        </a:p>
      </dgm:t>
    </dgm:pt>
    <dgm:pt modelId="{F129BBAC-978F-4DAF-B0CE-A25370A36759}" type="pres">
      <dgm:prSet presAssocID="{5B04334D-2ABF-44CA-A26B-70F2BB50CA8B}" presName="rootConnector" presStyleLbl="node3" presStyleIdx="2" presStyleCnt="4"/>
      <dgm:spPr/>
      <dgm:t>
        <a:bodyPr/>
        <a:lstStyle/>
        <a:p>
          <a:endParaRPr lang="fr-CA"/>
        </a:p>
      </dgm:t>
    </dgm:pt>
    <dgm:pt modelId="{11DE4FDB-3934-45A2-BA99-CD1ECB02B64E}" type="pres">
      <dgm:prSet presAssocID="{5B04334D-2ABF-44CA-A26B-70F2BB50CA8B}" presName="hierChild4" presStyleCnt="0"/>
      <dgm:spPr/>
    </dgm:pt>
    <dgm:pt modelId="{64F81369-DD6A-4C22-96B8-00DB7D6D6EF1}" type="pres">
      <dgm:prSet presAssocID="{5EAFAAC0-DA65-40B8-AE30-DA45E145807F}" presName="Name35" presStyleLbl="parChTrans1D4" presStyleIdx="1" presStyleCnt="5"/>
      <dgm:spPr/>
    </dgm:pt>
    <dgm:pt modelId="{92CDA868-1EEF-4057-B695-6947E1B363A2}" type="pres">
      <dgm:prSet presAssocID="{3D4B79FA-7E1E-4018-A09D-E41ACCAF9872}" presName="hierRoot2" presStyleCnt="0">
        <dgm:presLayoutVars>
          <dgm:hierBranch val="init"/>
        </dgm:presLayoutVars>
      </dgm:prSet>
      <dgm:spPr/>
    </dgm:pt>
    <dgm:pt modelId="{9BFA067C-A505-4A38-9AC2-2D71F5D50B90}" type="pres">
      <dgm:prSet presAssocID="{3D4B79FA-7E1E-4018-A09D-E41ACCAF9872}" presName="rootComposite" presStyleCnt="0"/>
      <dgm:spPr/>
    </dgm:pt>
    <dgm:pt modelId="{1528FDC4-62A4-49AD-8FA7-DE19750C8AF6}" type="pres">
      <dgm:prSet presAssocID="{3D4B79FA-7E1E-4018-A09D-E41ACCAF9872}" presName="rootText" presStyleLbl="node4" presStyleIdx="1" presStyleCnt="5">
        <dgm:presLayoutVars>
          <dgm:chPref val="3"/>
        </dgm:presLayoutVars>
      </dgm:prSet>
      <dgm:spPr/>
      <dgm:t>
        <a:bodyPr/>
        <a:lstStyle/>
        <a:p>
          <a:endParaRPr lang="fr-CA"/>
        </a:p>
      </dgm:t>
    </dgm:pt>
    <dgm:pt modelId="{C64E7A1C-5AFD-46A5-8A36-31AC90028A8C}" type="pres">
      <dgm:prSet presAssocID="{3D4B79FA-7E1E-4018-A09D-E41ACCAF9872}" presName="rootConnector" presStyleLbl="node4" presStyleIdx="1" presStyleCnt="5"/>
      <dgm:spPr/>
      <dgm:t>
        <a:bodyPr/>
        <a:lstStyle/>
        <a:p>
          <a:endParaRPr lang="fr-CA"/>
        </a:p>
      </dgm:t>
    </dgm:pt>
    <dgm:pt modelId="{44D88B5E-8DB4-4710-8F9B-E4D83C64EBB8}" type="pres">
      <dgm:prSet presAssocID="{3D4B79FA-7E1E-4018-A09D-E41ACCAF9872}" presName="hierChild4" presStyleCnt="0"/>
      <dgm:spPr/>
    </dgm:pt>
    <dgm:pt modelId="{0652A5D8-3ECC-4EDF-94F6-16A1F28FD332}" type="pres">
      <dgm:prSet presAssocID="{3D4B79FA-7E1E-4018-A09D-E41ACCAF9872}" presName="hierChild5" presStyleCnt="0"/>
      <dgm:spPr/>
    </dgm:pt>
    <dgm:pt modelId="{B0C12B8F-E7E3-4228-8EA6-95571604E718}" type="pres">
      <dgm:prSet presAssocID="{1EC48430-0127-4344-AFCA-7A8C0024AF79}" presName="Name35" presStyleLbl="parChTrans1D4" presStyleIdx="2" presStyleCnt="5"/>
      <dgm:spPr/>
      <dgm:t>
        <a:bodyPr/>
        <a:lstStyle/>
        <a:p>
          <a:endParaRPr lang="fr-CA"/>
        </a:p>
      </dgm:t>
    </dgm:pt>
    <dgm:pt modelId="{64298C6B-4E72-4CA1-BC39-83F459A738AA}" type="pres">
      <dgm:prSet presAssocID="{F15EBE87-8D45-46D9-8B59-41293664837D}" presName="hierRoot2" presStyleCnt="0">
        <dgm:presLayoutVars>
          <dgm:hierBranch val="init"/>
        </dgm:presLayoutVars>
      </dgm:prSet>
      <dgm:spPr/>
    </dgm:pt>
    <dgm:pt modelId="{8C1CAD84-D0E3-4CE8-9883-7735977F710A}" type="pres">
      <dgm:prSet presAssocID="{F15EBE87-8D45-46D9-8B59-41293664837D}" presName="rootComposite" presStyleCnt="0"/>
      <dgm:spPr/>
    </dgm:pt>
    <dgm:pt modelId="{D942752B-A4D4-4F8E-9EA6-E284124CFDAF}" type="pres">
      <dgm:prSet presAssocID="{F15EBE87-8D45-46D9-8B59-41293664837D}" presName="rootText" presStyleLbl="node4" presStyleIdx="2" presStyleCnt="5">
        <dgm:presLayoutVars>
          <dgm:chPref val="3"/>
        </dgm:presLayoutVars>
      </dgm:prSet>
      <dgm:spPr/>
      <dgm:t>
        <a:bodyPr/>
        <a:lstStyle/>
        <a:p>
          <a:endParaRPr lang="fr-CA"/>
        </a:p>
      </dgm:t>
    </dgm:pt>
    <dgm:pt modelId="{8A3A906B-018E-4EB7-A22B-443C7C6F83B9}" type="pres">
      <dgm:prSet presAssocID="{F15EBE87-8D45-46D9-8B59-41293664837D}" presName="rootConnector" presStyleLbl="node4" presStyleIdx="2" presStyleCnt="5"/>
      <dgm:spPr/>
      <dgm:t>
        <a:bodyPr/>
        <a:lstStyle/>
        <a:p>
          <a:endParaRPr lang="fr-CA"/>
        </a:p>
      </dgm:t>
    </dgm:pt>
    <dgm:pt modelId="{2D33441B-E2B7-4D64-8241-EEDAE892A83B}" type="pres">
      <dgm:prSet presAssocID="{F15EBE87-8D45-46D9-8B59-41293664837D}" presName="hierChild4" presStyleCnt="0"/>
      <dgm:spPr/>
    </dgm:pt>
    <dgm:pt modelId="{07A10E9F-408B-4966-85E6-792166F318F3}" type="pres">
      <dgm:prSet presAssocID="{F15EBE87-8D45-46D9-8B59-41293664837D}" presName="hierChild5" presStyleCnt="0"/>
      <dgm:spPr/>
    </dgm:pt>
    <dgm:pt modelId="{42BF0188-140C-4A33-BB2D-9162738DC5D9}" type="pres">
      <dgm:prSet presAssocID="{F8B6682C-C60E-4232-A528-D7AFDC8BA5A9}" presName="Name35" presStyleLbl="parChTrans1D4" presStyleIdx="3" presStyleCnt="5"/>
      <dgm:spPr/>
    </dgm:pt>
    <dgm:pt modelId="{F364CC62-8C75-4A3B-85B4-BE7BA97934A6}" type="pres">
      <dgm:prSet presAssocID="{D09AC34D-96CB-4163-A57F-05DF94BB3E6F}" presName="hierRoot2" presStyleCnt="0">
        <dgm:presLayoutVars>
          <dgm:hierBranch val="init"/>
        </dgm:presLayoutVars>
      </dgm:prSet>
      <dgm:spPr/>
    </dgm:pt>
    <dgm:pt modelId="{ED5606E4-BDD7-4490-BA0B-B1DA6EE0EECD}" type="pres">
      <dgm:prSet presAssocID="{D09AC34D-96CB-4163-A57F-05DF94BB3E6F}" presName="rootComposite" presStyleCnt="0"/>
      <dgm:spPr/>
    </dgm:pt>
    <dgm:pt modelId="{47F0112F-36C8-4AF6-9754-26D204688797}" type="pres">
      <dgm:prSet presAssocID="{D09AC34D-96CB-4163-A57F-05DF94BB3E6F}" presName="rootText" presStyleLbl="node4" presStyleIdx="3" presStyleCnt="5">
        <dgm:presLayoutVars>
          <dgm:chPref val="3"/>
        </dgm:presLayoutVars>
      </dgm:prSet>
      <dgm:spPr/>
      <dgm:t>
        <a:bodyPr/>
        <a:lstStyle/>
        <a:p>
          <a:endParaRPr lang="fr-CA"/>
        </a:p>
      </dgm:t>
    </dgm:pt>
    <dgm:pt modelId="{86553036-5F4E-407F-9AB1-A9631327D879}" type="pres">
      <dgm:prSet presAssocID="{D09AC34D-96CB-4163-A57F-05DF94BB3E6F}" presName="rootConnector" presStyleLbl="node4" presStyleIdx="3" presStyleCnt="5"/>
      <dgm:spPr/>
      <dgm:t>
        <a:bodyPr/>
        <a:lstStyle/>
        <a:p>
          <a:endParaRPr lang="fr-CA"/>
        </a:p>
      </dgm:t>
    </dgm:pt>
    <dgm:pt modelId="{6D988028-43D0-4D89-8FEE-CA0C57E89E36}" type="pres">
      <dgm:prSet presAssocID="{D09AC34D-96CB-4163-A57F-05DF94BB3E6F}" presName="hierChild4" presStyleCnt="0"/>
      <dgm:spPr/>
    </dgm:pt>
    <dgm:pt modelId="{C33B6D70-E7CA-4495-8DE5-9B39851C1F18}" type="pres">
      <dgm:prSet presAssocID="{D09AC34D-96CB-4163-A57F-05DF94BB3E6F}" presName="hierChild5" presStyleCnt="0"/>
      <dgm:spPr/>
    </dgm:pt>
    <dgm:pt modelId="{38E590F5-9467-45FA-A6DF-560B676C42A1}" type="pres">
      <dgm:prSet presAssocID="{5B04334D-2ABF-44CA-A26B-70F2BB50CA8B}" presName="hierChild5" presStyleCnt="0"/>
      <dgm:spPr/>
    </dgm:pt>
    <dgm:pt modelId="{C1930E6E-FF2E-484B-B7C6-2AA2E21A9BE5}" type="pres">
      <dgm:prSet presAssocID="{36078A62-0943-450B-96BB-DF73231F3034}" presName="Name35" presStyleLbl="parChTrans1D3" presStyleIdx="3" presStyleCnt="4"/>
      <dgm:spPr/>
      <dgm:t>
        <a:bodyPr/>
        <a:lstStyle/>
        <a:p>
          <a:endParaRPr lang="fr-CA"/>
        </a:p>
      </dgm:t>
    </dgm:pt>
    <dgm:pt modelId="{FE28FFB0-B22F-41AD-B835-DDE0F4CF59F6}" type="pres">
      <dgm:prSet presAssocID="{4DC41CC1-0E83-4CA1-9F9A-0B4D7CE966EC}" presName="hierRoot2" presStyleCnt="0">
        <dgm:presLayoutVars>
          <dgm:hierBranch/>
        </dgm:presLayoutVars>
      </dgm:prSet>
      <dgm:spPr/>
    </dgm:pt>
    <dgm:pt modelId="{818DE99B-6B8C-4FF8-B510-2E128D23F468}" type="pres">
      <dgm:prSet presAssocID="{4DC41CC1-0E83-4CA1-9F9A-0B4D7CE966EC}" presName="rootComposite" presStyleCnt="0"/>
      <dgm:spPr/>
    </dgm:pt>
    <dgm:pt modelId="{E92D53F0-D882-4902-B4C7-854C5B3523D6}" type="pres">
      <dgm:prSet presAssocID="{4DC41CC1-0E83-4CA1-9F9A-0B4D7CE966EC}" presName="rootText" presStyleLbl="node3" presStyleIdx="3" presStyleCnt="4">
        <dgm:presLayoutVars>
          <dgm:chPref val="3"/>
        </dgm:presLayoutVars>
      </dgm:prSet>
      <dgm:spPr/>
      <dgm:t>
        <a:bodyPr/>
        <a:lstStyle/>
        <a:p>
          <a:endParaRPr lang="fr-CA"/>
        </a:p>
      </dgm:t>
    </dgm:pt>
    <dgm:pt modelId="{6494DAAD-94FA-4242-BF41-51F21AF97C37}" type="pres">
      <dgm:prSet presAssocID="{4DC41CC1-0E83-4CA1-9F9A-0B4D7CE966EC}" presName="rootConnector" presStyleLbl="node3" presStyleIdx="3" presStyleCnt="4"/>
      <dgm:spPr/>
      <dgm:t>
        <a:bodyPr/>
        <a:lstStyle/>
        <a:p>
          <a:endParaRPr lang="fr-CA"/>
        </a:p>
      </dgm:t>
    </dgm:pt>
    <dgm:pt modelId="{9243E763-B477-4B35-9974-72D3CAE815DF}" type="pres">
      <dgm:prSet presAssocID="{4DC41CC1-0E83-4CA1-9F9A-0B4D7CE966EC}" presName="hierChild4" presStyleCnt="0"/>
      <dgm:spPr/>
    </dgm:pt>
    <dgm:pt modelId="{F2F57462-BBFF-440A-8124-76DF85E0E04C}" type="pres">
      <dgm:prSet presAssocID="{84D156BB-71C4-4680-8AFC-FBBF462E6B9B}" presName="Name35" presStyleLbl="parChTrans1D4" presStyleIdx="4" presStyleCnt="5"/>
      <dgm:spPr/>
      <dgm:t>
        <a:bodyPr/>
        <a:lstStyle/>
        <a:p>
          <a:endParaRPr lang="fr-CA"/>
        </a:p>
      </dgm:t>
    </dgm:pt>
    <dgm:pt modelId="{59A07308-EAE8-4EE1-8CB7-24346F2E9639}" type="pres">
      <dgm:prSet presAssocID="{8A863ABF-6571-4F42-8313-B833F12FD2C4}" presName="hierRoot2" presStyleCnt="0">
        <dgm:presLayoutVars>
          <dgm:hierBranch/>
        </dgm:presLayoutVars>
      </dgm:prSet>
      <dgm:spPr/>
    </dgm:pt>
    <dgm:pt modelId="{D697CD52-DA7E-4F31-AE27-EB16AE8FE00E}" type="pres">
      <dgm:prSet presAssocID="{8A863ABF-6571-4F42-8313-B833F12FD2C4}" presName="rootComposite" presStyleCnt="0"/>
      <dgm:spPr/>
    </dgm:pt>
    <dgm:pt modelId="{C0007296-389E-4B5C-84DE-EF6509C9292F}" type="pres">
      <dgm:prSet presAssocID="{8A863ABF-6571-4F42-8313-B833F12FD2C4}" presName="rootText" presStyleLbl="node4" presStyleIdx="4" presStyleCnt="5">
        <dgm:presLayoutVars>
          <dgm:chPref val="3"/>
        </dgm:presLayoutVars>
      </dgm:prSet>
      <dgm:spPr/>
      <dgm:t>
        <a:bodyPr/>
        <a:lstStyle/>
        <a:p>
          <a:endParaRPr lang="fr-CA"/>
        </a:p>
      </dgm:t>
    </dgm:pt>
    <dgm:pt modelId="{7784ABB6-36F0-4A03-94A6-C8795E51F7C4}" type="pres">
      <dgm:prSet presAssocID="{8A863ABF-6571-4F42-8313-B833F12FD2C4}" presName="rootConnector" presStyleLbl="node4" presStyleIdx="4" presStyleCnt="5"/>
      <dgm:spPr/>
      <dgm:t>
        <a:bodyPr/>
        <a:lstStyle/>
        <a:p>
          <a:endParaRPr lang="fr-CA"/>
        </a:p>
      </dgm:t>
    </dgm:pt>
    <dgm:pt modelId="{25F82CCF-9D50-4D5A-B1BB-02219BF6CA0F}" type="pres">
      <dgm:prSet presAssocID="{8A863ABF-6571-4F42-8313-B833F12FD2C4}" presName="hierChild4" presStyleCnt="0"/>
      <dgm:spPr/>
    </dgm:pt>
    <dgm:pt modelId="{0C73D1F9-6E2F-4983-8000-8779CFCCCE7B}" type="pres">
      <dgm:prSet presAssocID="{8A863ABF-6571-4F42-8313-B833F12FD2C4}" presName="hierChild5" presStyleCnt="0"/>
      <dgm:spPr/>
    </dgm:pt>
    <dgm:pt modelId="{839819FF-EA46-4484-9332-8822D24E98EC}" type="pres">
      <dgm:prSet presAssocID="{4DC41CC1-0E83-4CA1-9F9A-0B4D7CE966EC}" presName="hierChild5" presStyleCnt="0"/>
      <dgm:spPr/>
    </dgm:pt>
    <dgm:pt modelId="{795E9F40-E37F-4104-8AC8-5ACB9A235091}" type="pres">
      <dgm:prSet presAssocID="{0DE7B740-D997-4209-BE79-11E731BB0845}" presName="hierChild5" presStyleCnt="0"/>
      <dgm:spPr/>
    </dgm:pt>
    <dgm:pt modelId="{6E8716AF-886D-4775-BAB3-2E0C6E0FF117}" type="pres">
      <dgm:prSet presAssocID="{3F96AA79-1434-401D-8518-4369F2B7797D}" presName="Name37" presStyleLbl="parChTrans1D2" presStyleIdx="2" presStyleCnt="3"/>
      <dgm:spPr/>
    </dgm:pt>
    <dgm:pt modelId="{F16EA022-F0FE-4C26-9B24-0792C9866488}" type="pres">
      <dgm:prSet presAssocID="{199AD3BC-E3F3-4DB8-8BEB-507B405DA238}" presName="hierRoot2" presStyleCnt="0">
        <dgm:presLayoutVars>
          <dgm:hierBranch val="init"/>
        </dgm:presLayoutVars>
      </dgm:prSet>
      <dgm:spPr/>
    </dgm:pt>
    <dgm:pt modelId="{34FDA04D-9963-4CCD-BF4F-0CEF7DC3BBBA}" type="pres">
      <dgm:prSet presAssocID="{199AD3BC-E3F3-4DB8-8BEB-507B405DA238}" presName="rootComposite" presStyleCnt="0"/>
      <dgm:spPr/>
    </dgm:pt>
    <dgm:pt modelId="{EDA9FCC3-980E-42CC-9A86-00F8276DF606}" type="pres">
      <dgm:prSet presAssocID="{199AD3BC-E3F3-4DB8-8BEB-507B405DA238}" presName="rootText" presStyleLbl="node2" presStyleIdx="2" presStyleCnt="3">
        <dgm:presLayoutVars>
          <dgm:chPref val="3"/>
        </dgm:presLayoutVars>
      </dgm:prSet>
      <dgm:spPr/>
      <dgm:t>
        <a:bodyPr/>
        <a:lstStyle/>
        <a:p>
          <a:endParaRPr lang="fr-CA"/>
        </a:p>
      </dgm:t>
    </dgm:pt>
    <dgm:pt modelId="{F88EAB62-93A1-411D-AA7B-0FC67385ABDD}" type="pres">
      <dgm:prSet presAssocID="{199AD3BC-E3F3-4DB8-8BEB-507B405DA238}" presName="rootConnector" presStyleLbl="node2" presStyleIdx="2" presStyleCnt="3"/>
      <dgm:spPr/>
      <dgm:t>
        <a:bodyPr/>
        <a:lstStyle/>
        <a:p>
          <a:endParaRPr lang="fr-CA"/>
        </a:p>
      </dgm:t>
    </dgm:pt>
    <dgm:pt modelId="{28A11102-231C-4ED7-A85C-D13683BC52A0}" type="pres">
      <dgm:prSet presAssocID="{199AD3BC-E3F3-4DB8-8BEB-507B405DA238}" presName="hierChild4" presStyleCnt="0"/>
      <dgm:spPr/>
    </dgm:pt>
    <dgm:pt modelId="{7EFDA652-BDB2-4709-B722-07A207CD1FCD}" type="pres">
      <dgm:prSet presAssocID="{199AD3BC-E3F3-4DB8-8BEB-507B405DA238}" presName="hierChild5" presStyleCnt="0"/>
      <dgm:spPr/>
    </dgm:pt>
    <dgm:pt modelId="{E3005C01-902D-47AC-A648-990CBE32CD48}" type="pres">
      <dgm:prSet presAssocID="{D472EC59-B819-4E6E-ABDE-DC4160D6FFAD}" presName="hierChild3" presStyleCnt="0"/>
      <dgm:spPr/>
    </dgm:pt>
  </dgm:ptLst>
  <dgm:cxnLst>
    <dgm:cxn modelId="{5865EAA7-3DEE-4F91-BADA-CC6BD29AACB9}" type="presOf" srcId="{84D156BB-71C4-4680-8AFC-FBBF462E6B9B}" destId="{F2F57462-BBFF-440A-8124-76DF85E0E04C}" srcOrd="0" destOrd="0" presId="urn:microsoft.com/office/officeart/2005/8/layout/orgChart1"/>
    <dgm:cxn modelId="{7637059D-7E4A-4A2E-B0D7-F9CDD9938715}" type="presOf" srcId="{F8B6682C-C60E-4232-A528-D7AFDC8BA5A9}" destId="{42BF0188-140C-4A33-BB2D-9162738DC5D9}" srcOrd="0" destOrd="0" presId="urn:microsoft.com/office/officeart/2005/8/layout/orgChart1"/>
    <dgm:cxn modelId="{6B037853-C133-4F4B-BD49-35BF81FDC873}" srcId="{5B04334D-2ABF-44CA-A26B-70F2BB50CA8B}" destId="{F15EBE87-8D45-46D9-8B59-41293664837D}" srcOrd="1" destOrd="0" parTransId="{1EC48430-0127-4344-AFCA-7A8C0024AF79}" sibTransId="{6F0FF8E1-8C12-4FFF-AD58-B8D5737C0966}"/>
    <dgm:cxn modelId="{DE9ED6E3-C3E8-4A17-99E5-77685EBC62BE}" type="presOf" srcId="{EA8D348D-FE2A-4F66-AD0F-25CFC17204A3}" destId="{26959AB7-2B2D-4EE9-AF49-E511CA9F240A}" srcOrd="0" destOrd="0" presId="urn:microsoft.com/office/officeart/2005/8/layout/orgChart1"/>
    <dgm:cxn modelId="{73F0F7EA-9FEB-41D2-987C-8722BF92E3FD}" type="presOf" srcId="{199AD3BC-E3F3-4DB8-8BEB-507B405DA238}" destId="{EDA9FCC3-980E-42CC-9A86-00F8276DF606}" srcOrd="0" destOrd="0" presId="urn:microsoft.com/office/officeart/2005/8/layout/orgChart1"/>
    <dgm:cxn modelId="{D7236C6C-27B2-43D2-B0FA-39F60CA525AD}" type="presOf" srcId="{D472EC59-B819-4E6E-ABDE-DC4160D6FFAD}" destId="{7D979707-0B65-46DD-A069-B69CDEEF8CD0}" srcOrd="1" destOrd="0" presId="urn:microsoft.com/office/officeart/2005/8/layout/orgChart1"/>
    <dgm:cxn modelId="{D8C465FE-B71E-43DF-A7E5-70EB7683A7ED}" type="presOf" srcId="{E4591A78-010C-4CDD-B102-F5667922FECE}" destId="{203D3E97-1C97-470E-A5AF-0ED78963E4BA}" srcOrd="1" destOrd="0" presId="urn:microsoft.com/office/officeart/2005/8/layout/orgChart1"/>
    <dgm:cxn modelId="{62107930-5016-410A-BD97-C09F859694C8}" type="presOf" srcId="{4DC41CC1-0E83-4CA1-9F9A-0B4D7CE966EC}" destId="{E92D53F0-D882-4902-B4C7-854C5B3523D6}" srcOrd="0" destOrd="0" presId="urn:microsoft.com/office/officeart/2005/8/layout/orgChart1"/>
    <dgm:cxn modelId="{E1A60651-3DA0-494D-95B9-4BBF85826DB4}" type="presOf" srcId="{3F96AA79-1434-401D-8518-4369F2B7797D}" destId="{6E8716AF-886D-4775-BAB3-2E0C6E0FF117}" srcOrd="0" destOrd="0" presId="urn:microsoft.com/office/officeart/2005/8/layout/orgChart1"/>
    <dgm:cxn modelId="{5F5C71A7-46A4-41E7-8D86-41216EB34F53}" type="presOf" srcId="{67A25F99-23AB-4882-8781-F9473061E23F}" destId="{DE130748-BA2C-49CF-9B9E-06351E81532D}" srcOrd="0" destOrd="0" presId="urn:microsoft.com/office/officeart/2005/8/layout/orgChart1"/>
    <dgm:cxn modelId="{790DE55F-AAF9-490C-ABA3-D1C9E75BF10B}" type="presOf" srcId="{5B04334D-2ABF-44CA-A26B-70F2BB50CA8B}" destId="{5C92A22F-1EBC-4022-B902-C5E6305DA9AE}" srcOrd="0" destOrd="0" presId="urn:microsoft.com/office/officeart/2005/8/layout/orgChart1"/>
    <dgm:cxn modelId="{1801B412-9871-4698-B165-721879EA883F}" type="presOf" srcId="{5C3EA27E-4AE2-4660-B2E7-141798573A58}" destId="{AA348F11-4962-4BFF-BC58-142A3E444196}" srcOrd="0" destOrd="0" presId="urn:microsoft.com/office/officeart/2005/8/layout/orgChart1"/>
    <dgm:cxn modelId="{F75CD69D-8D73-4EFA-ABD9-97C1AC3E5BF9}" type="presOf" srcId="{62533AF2-B71F-48EF-92ED-0413703D0044}" destId="{1B872E6E-5B16-4C14-AC62-084701F2E602}" srcOrd="0" destOrd="0" presId="urn:microsoft.com/office/officeart/2005/8/layout/orgChart1"/>
    <dgm:cxn modelId="{79E822C6-B962-42F3-91E9-B698D96978F6}" srcId="{4DC41CC1-0E83-4CA1-9F9A-0B4D7CE966EC}" destId="{8A863ABF-6571-4F42-8313-B833F12FD2C4}" srcOrd="0" destOrd="0" parTransId="{84D156BB-71C4-4680-8AFC-FBBF462E6B9B}" sibTransId="{043C4BF1-5F3C-42B3-B49B-7BFB9AFCEA5E}"/>
    <dgm:cxn modelId="{1AFCDB4E-2F27-49F4-911C-6E406228C143}" srcId="{D472EC59-B819-4E6E-ABDE-DC4160D6FFAD}" destId="{E4591A78-010C-4CDD-B102-F5667922FECE}" srcOrd="0" destOrd="0" parTransId="{DB6FC9DE-40C0-482C-9A69-93F3769431B1}" sibTransId="{065D92A7-660F-4FFF-93E6-7348C5A4EF49}"/>
    <dgm:cxn modelId="{187F9A9F-4FA3-4811-BD09-5A4569DA0356}" type="presOf" srcId="{3D4B79FA-7E1E-4018-A09D-E41ACCAF9872}" destId="{1528FDC4-62A4-49AD-8FA7-DE19750C8AF6}" srcOrd="0" destOrd="0" presId="urn:microsoft.com/office/officeart/2005/8/layout/orgChart1"/>
    <dgm:cxn modelId="{5071FB2F-09EB-430B-8C6C-00F9AFF2C50A}" type="presOf" srcId="{5EAFAAC0-DA65-40B8-AE30-DA45E145807F}" destId="{64F81369-DD6A-4C22-96B8-00DB7D6D6EF1}" srcOrd="0" destOrd="0" presId="urn:microsoft.com/office/officeart/2005/8/layout/orgChart1"/>
    <dgm:cxn modelId="{E332B5B6-4C23-4044-A228-C6682BE97316}" srcId="{62533AF2-B71F-48EF-92ED-0413703D0044}" destId="{EA8D348D-FE2A-4F66-AD0F-25CFC17204A3}" srcOrd="0" destOrd="0" parTransId="{E26AA749-DFE2-4596-963C-281D7B38B6CE}" sibTransId="{F3008BDC-8379-4307-9B38-BA2ADF7C17D5}"/>
    <dgm:cxn modelId="{6D427B40-AA67-4E01-8288-7183EA6ABDDF}" type="presOf" srcId="{E26AA749-DFE2-4596-963C-281D7B38B6CE}" destId="{8C32C758-32A4-4ECE-B7E5-856D2F7096FE}" srcOrd="0" destOrd="0" presId="urn:microsoft.com/office/officeart/2005/8/layout/orgChart1"/>
    <dgm:cxn modelId="{8193C921-041C-4D1D-8531-0CEABB3116E6}" srcId="{0DE7B740-D997-4209-BE79-11E731BB0845}" destId="{62533AF2-B71F-48EF-92ED-0413703D0044}" srcOrd="0" destOrd="0" parTransId="{9FE18FD4-3E61-4138-978A-BDF480EBB1C2}" sibTransId="{D887B68E-5102-48EF-B7B3-440B5D5F09CF}"/>
    <dgm:cxn modelId="{CA306DF4-BB79-4E44-8F5D-3494B175FE06}" type="presOf" srcId="{8A863ABF-6571-4F42-8313-B833F12FD2C4}" destId="{7784ABB6-36F0-4A03-94A6-C8795E51F7C4}" srcOrd="1" destOrd="0" presId="urn:microsoft.com/office/officeart/2005/8/layout/orgChart1"/>
    <dgm:cxn modelId="{2F4E5CB1-2330-4FC6-AA33-DB6D7FF3C331}" srcId="{E0C0D46D-F1B7-4F03-B3C3-7D4B6BABBE21}" destId="{D472EC59-B819-4E6E-ABDE-DC4160D6FFAD}" srcOrd="0" destOrd="0" parTransId="{3161C800-FCF7-47F8-A44E-2567AD53F11E}" sibTransId="{40C0AE6E-A327-4531-8B56-ED90A2352524}"/>
    <dgm:cxn modelId="{E58C0608-A07F-4516-9EDC-66FB9EDBECE3}" type="presOf" srcId="{F15EBE87-8D45-46D9-8B59-41293664837D}" destId="{D942752B-A4D4-4F8E-9EA6-E284124CFDAF}" srcOrd="0" destOrd="0" presId="urn:microsoft.com/office/officeart/2005/8/layout/orgChart1"/>
    <dgm:cxn modelId="{8139665C-BE31-48B8-AD2C-7B31E901FC26}" type="presOf" srcId="{F15EBE87-8D45-46D9-8B59-41293664837D}" destId="{8A3A906B-018E-4EB7-A22B-443C7C6F83B9}" srcOrd="1" destOrd="0" presId="urn:microsoft.com/office/officeart/2005/8/layout/orgChart1"/>
    <dgm:cxn modelId="{7B27EEFA-F8B1-4C97-9417-A5FCF07170E1}" type="presOf" srcId="{D09AC34D-96CB-4163-A57F-05DF94BB3E6F}" destId="{86553036-5F4E-407F-9AB1-A9631327D879}" srcOrd="1" destOrd="0" presId="urn:microsoft.com/office/officeart/2005/8/layout/orgChart1"/>
    <dgm:cxn modelId="{3A25ABA1-AC33-4B70-B515-A387ED75C1E3}" type="presOf" srcId="{0DE7B740-D997-4209-BE79-11E731BB0845}" destId="{68682002-A5CB-4F7D-A49D-277C27125E04}" srcOrd="0" destOrd="0" presId="urn:microsoft.com/office/officeart/2005/8/layout/orgChart1"/>
    <dgm:cxn modelId="{FBEF4793-4A97-4AD6-B416-DC0485F91C14}" type="presOf" srcId="{36078A62-0943-450B-96BB-DF73231F3034}" destId="{C1930E6E-FF2E-484B-B7C6-2AA2E21A9BE5}" srcOrd="0" destOrd="0" presId="urn:microsoft.com/office/officeart/2005/8/layout/orgChart1"/>
    <dgm:cxn modelId="{1802A841-B572-4810-919B-FC32E05D73DD}" type="presOf" srcId="{4DC41CC1-0E83-4CA1-9F9A-0B4D7CE966EC}" destId="{6494DAAD-94FA-4242-BF41-51F21AF97C37}" srcOrd="1" destOrd="0" presId="urn:microsoft.com/office/officeart/2005/8/layout/orgChart1"/>
    <dgm:cxn modelId="{3C18DAD8-F5F4-4EC4-8D67-10468A2F3FD7}" type="presOf" srcId="{199AD3BC-E3F3-4DB8-8BEB-507B405DA238}" destId="{F88EAB62-93A1-411D-AA7B-0FC67385ABDD}" srcOrd="1" destOrd="0" presId="urn:microsoft.com/office/officeart/2005/8/layout/orgChart1"/>
    <dgm:cxn modelId="{9AD3DDE0-A464-448B-A2D8-5AE59822F1E7}" type="presOf" srcId="{9FE18FD4-3E61-4138-978A-BDF480EBB1C2}" destId="{D04AA503-74A6-4CB9-8E11-308F6222E70A}" srcOrd="0" destOrd="0" presId="urn:microsoft.com/office/officeart/2005/8/layout/orgChart1"/>
    <dgm:cxn modelId="{0D70C8FC-B74A-45ED-9665-D9AD48C45AF1}" type="presOf" srcId="{D472EC59-B819-4E6E-ABDE-DC4160D6FFAD}" destId="{CCA70733-DE2E-4949-949D-441A79314050}" srcOrd="0" destOrd="0" presId="urn:microsoft.com/office/officeart/2005/8/layout/orgChart1"/>
    <dgm:cxn modelId="{EF16E789-3347-4F72-9CC2-EFEEF34D845D}" type="presOf" srcId="{3D4B79FA-7E1E-4018-A09D-E41ACCAF9872}" destId="{C64E7A1C-5AFD-46A5-8A36-31AC90028A8C}" srcOrd="1" destOrd="0" presId="urn:microsoft.com/office/officeart/2005/8/layout/orgChart1"/>
    <dgm:cxn modelId="{A855DB88-62A7-4A49-8D36-31EA6255FDF8}" type="presOf" srcId="{EA8D348D-FE2A-4F66-AD0F-25CFC17204A3}" destId="{86699900-6DAB-43E1-AE5C-927E7ED2A39F}" srcOrd="1" destOrd="0" presId="urn:microsoft.com/office/officeart/2005/8/layout/orgChart1"/>
    <dgm:cxn modelId="{E31E550A-EEC0-4FF1-AEA0-542E75225913}" type="presOf" srcId="{DB6FC9DE-40C0-482C-9A69-93F3769431B1}" destId="{8B01F19E-44A0-4F25-9917-A4DE6B91C31E}" srcOrd="0" destOrd="0" presId="urn:microsoft.com/office/officeart/2005/8/layout/orgChart1"/>
    <dgm:cxn modelId="{EF5E5835-CE8F-406C-90DD-83599F2AC9E1}" type="presOf" srcId="{D09AC34D-96CB-4163-A57F-05DF94BB3E6F}" destId="{47F0112F-36C8-4AF6-9754-26D204688797}" srcOrd="0" destOrd="0" presId="urn:microsoft.com/office/officeart/2005/8/layout/orgChart1"/>
    <dgm:cxn modelId="{48844BEE-0F78-4019-9351-9C2E9485A5FF}" srcId="{E4591A78-010C-4CDD-B102-F5667922FECE}" destId="{B072171A-7224-4F08-8EBB-BDE4D579100E}" srcOrd="0" destOrd="0" parTransId="{67A25F99-23AB-4882-8781-F9473061E23F}" sibTransId="{B2D7E3DF-75E3-4008-8CA8-2568D503636E}"/>
    <dgm:cxn modelId="{39817E69-D266-4D10-A882-8FEB0ACA0CF9}" type="presOf" srcId="{E0C0D46D-F1B7-4F03-B3C3-7D4B6BABBE21}" destId="{7C29EE2F-7FB0-4A70-8C6D-28441ABD45BE}" srcOrd="0" destOrd="0" presId="urn:microsoft.com/office/officeart/2005/8/layout/orgChart1"/>
    <dgm:cxn modelId="{DF25070C-D045-4813-B4DF-2816ED277788}" type="presOf" srcId="{1EC48430-0127-4344-AFCA-7A8C0024AF79}" destId="{B0C12B8F-E7E3-4228-8EA6-95571604E718}" srcOrd="0" destOrd="0" presId="urn:microsoft.com/office/officeart/2005/8/layout/orgChart1"/>
    <dgm:cxn modelId="{4ACDDBE0-3BE6-4B6B-92D0-44AC6FAC75A3}" type="presOf" srcId="{5B04334D-2ABF-44CA-A26B-70F2BB50CA8B}" destId="{F129BBAC-978F-4DAF-B0CE-A25370A36759}" srcOrd="1" destOrd="0" presId="urn:microsoft.com/office/officeart/2005/8/layout/orgChart1"/>
    <dgm:cxn modelId="{9FE79030-8BD3-41D4-B90B-0C9F38F5F11F}" type="presOf" srcId="{69BFDF9B-3FC0-415F-A8C6-0FBD1FFDB579}" destId="{245B48E3-F55C-49F1-A7FA-81D3FC1F9257}" srcOrd="0" destOrd="0" presId="urn:microsoft.com/office/officeart/2005/8/layout/orgChart1"/>
    <dgm:cxn modelId="{1BDBB10F-820A-45DD-AF60-28170E758E5F}" type="presOf" srcId="{0DE7B740-D997-4209-BE79-11E731BB0845}" destId="{2E4F88A6-AC73-407C-BF7C-2C8908722BBB}" srcOrd="1" destOrd="0" presId="urn:microsoft.com/office/officeart/2005/8/layout/orgChart1"/>
    <dgm:cxn modelId="{D9A8208E-E049-44EE-BF4B-1E08D5D612EB}" type="presOf" srcId="{E4591A78-010C-4CDD-B102-F5667922FECE}" destId="{2E190ADA-AC54-45C6-B8F2-8C245D08FC70}" srcOrd="0" destOrd="0" presId="urn:microsoft.com/office/officeart/2005/8/layout/orgChart1"/>
    <dgm:cxn modelId="{A47D9479-BC4E-4CA8-8746-4258EAA80477}" srcId="{D472EC59-B819-4E6E-ABDE-DC4160D6FFAD}" destId="{0DE7B740-D997-4209-BE79-11E731BB0845}" srcOrd="1" destOrd="0" parTransId="{69BFDF9B-3FC0-415F-A8C6-0FBD1FFDB579}" sibTransId="{D0E3A23B-57BA-493B-AA88-9EBDB9060A77}"/>
    <dgm:cxn modelId="{AA5EAF06-5F88-46BF-A10B-7E50361C9846}" srcId="{D472EC59-B819-4E6E-ABDE-DC4160D6FFAD}" destId="{199AD3BC-E3F3-4DB8-8BEB-507B405DA238}" srcOrd="2" destOrd="0" parTransId="{3F96AA79-1434-401D-8518-4369F2B7797D}" sibTransId="{9FE5977A-78AA-446C-B4BE-274E109EE82C}"/>
    <dgm:cxn modelId="{5D1E5909-B194-4A41-A187-A9377730FAD5}" type="presOf" srcId="{62533AF2-B71F-48EF-92ED-0413703D0044}" destId="{CEC48E61-BB7D-436C-A0DA-4937F6E9EFFE}" srcOrd="1" destOrd="0" presId="urn:microsoft.com/office/officeart/2005/8/layout/orgChart1"/>
    <dgm:cxn modelId="{5C6FFAB8-4C67-46F8-9EB2-267ABDC6E682}" type="presOf" srcId="{8A863ABF-6571-4F42-8313-B833F12FD2C4}" destId="{C0007296-389E-4B5C-84DE-EF6509C9292F}" srcOrd="0" destOrd="0" presId="urn:microsoft.com/office/officeart/2005/8/layout/orgChart1"/>
    <dgm:cxn modelId="{F305FA64-42C3-43A5-A7A6-E1D7155B7981}" type="presOf" srcId="{B072171A-7224-4F08-8EBB-BDE4D579100E}" destId="{633FAD11-0AFA-4F63-A722-0377D71788E1}" srcOrd="1" destOrd="0" presId="urn:microsoft.com/office/officeart/2005/8/layout/orgChart1"/>
    <dgm:cxn modelId="{04F63CF7-0A95-4BB6-A9AF-DE67EE5C1DD7}" srcId="{5B04334D-2ABF-44CA-A26B-70F2BB50CA8B}" destId="{D09AC34D-96CB-4163-A57F-05DF94BB3E6F}" srcOrd="2" destOrd="0" parTransId="{F8B6682C-C60E-4232-A528-D7AFDC8BA5A9}" sibTransId="{61889FE5-525F-4224-A915-5F96301BB434}"/>
    <dgm:cxn modelId="{BE91A801-5E25-44C7-BE2C-0F58DA888FF3}" srcId="{0DE7B740-D997-4209-BE79-11E731BB0845}" destId="{5B04334D-2ABF-44CA-A26B-70F2BB50CA8B}" srcOrd="1" destOrd="0" parTransId="{5C3EA27E-4AE2-4660-B2E7-141798573A58}" sibTransId="{E470E3FE-6CB0-41B5-95A6-2EF4B1276195}"/>
    <dgm:cxn modelId="{E65318E1-AA38-4603-8271-155B85F46AC4}" srcId="{0DE7B740-D997-4209-BE79-11E731BB0845}" destId="{4DC41CC1-0E83-4CA1-9F9A-0B4D7CE966EC}" srcOrd="2" destOrd="0" parTransId="{36078A62-0943-450B-96BB-DF73231F3034}" sibTransId="{A04E21EB-0776-4D8C-9B37-3D8E8B128BDA}"/>
    <dgm:cxn modelId="{D872EE18-E395-4D37-B643-1477E7A5EB1E}" srcId="{5B04334D-2ABF-44CA-A26B-70F2BB50CA8B}" destId="{3D4B79FA-7E1E-4018-A09D-E41ACCAF9872}" srcOrd="0" destOrd="0" parTransId="{5EAFAAC0-DA65-40B8-AE30-DA45E145807F}" sibTransId="{D08F37FC-733E-4478-85E2-E9F7A21DADA9}"/>
    <dgm:cxn modelId="{12B07D39-97FD-4FB6-A101-157AD23C530B}" type="presOf" srcId="{B072171A-7224-4F08-8EBB-BDE4D579100E}" destId="{FD366130-4DC9-498F-B3A8-160358A55841}" srcOrd="0" destOrd="0" presId="urn:microsoft.com/office/officeart/2005/8/layout/orgChart1"/>
    <dgm:cxn modelId="{90A7D185-E0B8-4EDE-9DA6-152E667691EE}" type="presParOf" srcId="{7C29EE2F-7FB0-4A70-8C6D-28441ABD45BE}" destId="{3BDCFB01-A704-4F84-B346-6BD74C5D55D9}" srcOrd="0" destOrd="0" presId="urn:microsoft.com/office/officeart/2005/8/layout/orgChart1"/>
    <dgm:cxn modelId="{E7EFF1C1-7FA1-42BB-9357-0EDDCA5D6F62}" type="presParOf" srcId="{3BDCFB01-A704-4F84-B346-6BD74C5D55D9}" destId="{8707FC46-7DE1-4965-8A71-E24BD9F55F47}" srcOrd="0" destOrd="0" presId="urn:microsoft.com/office/officeart/2005/8/layout/orgChart1"/>
    <dgm:cxn modelId="{AB2EDAE6-C245-44FF-8E1C-EAE6F7A49325}" type="presParOf" srcId="{8707FC46-7DE1-4965-8A71-E24BD9F55F47}" destId="{CCA70733-DE2E-4949-949D-441A79314050}" srcOrd="0" destOrd="0" presId="urn:microsoft.com/office/officeart/2005/8/layout/orgChart1"/>
    <dgm:cxn modelId="{E89CFA61-21C6-49B3-AB4C-F960593CDC27}" type="presParOf" srcId="{8707FC46-7DE1-4965-8A71-E24BD9F55F47}" destId="{7D979707-0B65-46DD-A069-B69CDEEF8CD0}" srcOrd="1" destOrd="0" presId="urn:microsoft.com/office/officeart/2005/8/layout/orgChart1"/>
    <dgm:cxn modelId="{1E0E72B4-A533-403C-A3F7-34DEA318871F}" type="presParOf" srcId="{3BDCFB01-A704-4F84-B346-6BD74C5D55D9}" destId="{D2D5320B-4A66-4592-9207-3CAC20D630AE}" srcOrd="1" destOrd="0" presId="urn:microsoft.com/office/officeart/2005/8/layout/orgChart1"/>
    <dgm:cxn modelId="{3CD6D356-ED7F-486F-92DE-7FC045A4F1B3}" type="presParOf" srcId="{D2D5320B-4A66-4592-9207-3CAC20D630AE}" destId="{8B01F19E-44A0-4F25-9917-A4DE6B91C31E}" srcOrd="0" destOrd="0" presId="urn:microsoft.com/office/officeart/2005/8/layout/orgChart1"/>
    <dgm:cxn modelId="{2477D309-01CD-44C6-B32F-099A0DABCBEC}" type="presParOf" srcId="{D2D5320B-4A66-4592-9207-3CAC20D630AE}" destId="{87F287E3-D255-4071-AF2E-9EE5C11834E3}" srcOrd="1" destOrd="0" presId="urn:microsoft.com/office/officeart/2005/8/layout/orgChart1"/>
    <dgm:cxn modelId="{06734CE0-DB9A-461B-8727-8B5EA7074FD6}" type="presParOf" srcId="{87F287E3-D255-4071-AF2E-9EE5C11834E3}" destId="{B8943113-63FA-472F-B5B7-963A0227F409}" srcOrd="0" destOrd="0" presId="urn:microsoft.com/office/officeart/2005/8/layout/orgChart1"/>
    <dgm:cxn modelId="{B3887769-F316-4B27-A84E-D4C9C3B1D932}" type="presParOf" srcId="{B8943113-63FA-472F-B5B7-963A0227F409}" destId="{2E190ADA-AC54-45C6-B8F2-8C245D08FC70}" srcOrd="0" destOrd="0" presId="urn:microsoft.com/office/officeart/2005/8/layout/orgChart1"/>
    <dgm:cxn modelId="{184B970F-7180-4CF8-87AB-C9F997B561AE}" type="presParOf" srcId="{B8943113-63FA-472F-B5B7-963A0227F409}" destId="{203D3E97-1C97-470E-A5AF-0ED78963E4BA}" srcOrd="1" destOrd="0" presId="urn:microsoft.com/office/officeart/2005/8/layout/orgChart1"/>
    <dgm:cxn modelId="{DB9D085C-7003-4511-B2BB-10AAB506ED49}" type="presParOf" srcId="{87F287E3-D255-4071-AF2E-9EE5C11834E3}" destId="{A701DB14-1977-4CF6-9482-C595A2732059}" srcOrd="1" destOrd="0" presId="urn:microsoft.com/office/officeart/2005/8/layout/orgChart1"/>
    <dgm:cxn modelId="{1D3E2A81-AFA5-4C0A-9556-32E80A74BF09}" type="presParOf" srcId="{A701DB14-1977-4CF6-9482-C595A2732059}" destId="{DE130748-BA2C-49CF-9B9E-06351E81532D}" srcOrd="0" destOrd="0" presId="urn:microsoft.com/office/officeart/2005/8/layout/orgChart1"/>
    <dgm:cxn modelId="{DAB0DEDC-DBC7-4E7E-9B3D-FE9CFC966913}" type="presParOf" srcId="{A701DB14-1977-4CF6-9482-C595A2732059}" destId="{C55525C0-1676-4F55-80A7-AC884D937FF2}" srcOrd="1" destOrd="0" presId="urn:microsoft.com/office/officeart/2005/8/layout/orgChart1"/>
    <dgm:cxn modelId="{2083A6C6-279B-4A00-836E-C73CF02F66E2}" type="presParOf" srcId="{C55525C0-1676-4F55-80A7-AC884D937FF2}" destId="{1B075EB9-0492-468F-9309-E15047EDAA65}" srcOrd="0" destOrd="0" presId="urn:microsoft.com/office/officeart/2005/8/layout/orgChart1"/>
    <dgm:cxn modelId="{086E087E-E9F4-4E34-8283-07A121096E96}" type="presParOf" srcId="{1B075EB9-0492-468F-9309-E15047EDAA65}" destId="{FD366130-4DC9-498F-B3A8-160358A55841}" srcOrd="0" destOrd="0" presId="urn:microsoft.com/office/officeart/2005/8/layout/orgChart1"/>
    <dgm:cxn modelId="{27A7A63C-E4A7-43F3-A44A-F19A330DDD66}" type="presParOf" srcId="{1B075EB9-0492-468F-9309-E15047EDAA65}" destId="{633FAD11-0AFA-4F63-A722-0377D71788E1}" srcOrd="1" destOrd="0" presId="urn:microsoft.com/office/officeart/2005/8/layout/orgChart1"/>
    <dgm:cxn modelId="{7D7A3002-C554-4453-B262-8A429720D884}" type="presParOf" srcId="{C55525C0-1676-4F55-80A7-AC884D937FF2}" destId="{0A40F206-F930-426B-BE86-7F38EF13C127}" srcOrd="1" destOrd="0" presId="urn:microsoft.com/office/officeart/2005/8/layout/orgChart1"/>
    <dgm:cxn modelId="{02DD61C4-655F-4834-A28B-63E0E6CFD17A}" type="presParOf" srcId="{C55525C0-1676-4F55-80A7-AC884D937FF2}" destId="{839985C9-4140-4424-B40A-713FE18661D6}" srcOrd="2" destOrd="0" presId="urn:microsoft.com/office/officeart/2005/8/layout/orgChart1"/>
    <dgm:cxn modelId="{83AA063E-7178-4F9C-9318-91F011D2C27A}" type="presParOf" srcId="{87F287E3-D255-4071-AF2E-9EE5C11834E3}" destId="{23C9840C-0A2D-49B7-9A52-793F8D776D45}" srcOrd="2" destOrd="0" presId="urn:microsoft.com/office/officeart/2005/8/layout/orgChart1"/>
    <dgm:cxn modelId="{EBEE6EB8-F3B0-426A-A633-A65F469EECF0}" type="presParOf" srcId="{D2D5320B-4A66-4592-9207-3CAC20D630AE}" destId="{245B48E3-F55C-49F1-A7FA-81D3FC1F9257}" srcOrd="2" destOrd="0" presId="urn:microsoft.com/office/officeart/2005/8/layout/orgChart1"/>
    <dgm:cxn modelId="{2D0CC254-97BB-42BD-9346-818AF877A6E0}" type="presParOf" srcId="{D2D5320B-4A66-4592-9207-3CAC20D630AE}" destId="{5279697F-5E57-4FFC-9D70-02F100C25D41}" srcOrd="3" destOrd="0" presId="urn:microsoft.com/office/officeart/2005/8/layout/orgChart1"/>
    <dgm:cxn modelId="{AFEB9C85-B74D-467A-A891-63E77C0B5917}" type="presParOf" srcId="{5279697F-5E57-4FFC-9D70-02F100C25D41}" destId="{7E95C1D7-9CC6-48DA-8DA4-76001E9F8218}" srcOrd="0" destOrd="0" presId="urn:microsoft.com/office/officeart/2005/8/layout/orgChart1"/>
    <dgm:cxn modelId="{EE7B6C34-1C11-4732-8D51-89F804135C70}" type="presParOf" srcId="{7E95C1D7-9CC6-48DA-8DA4-76001E9F8218}" destId="{68682002-A5CB-4F7D-A49D-277C27125E04}" srcOrd="0" destOrd="0" presId="urn:microsoft.com/office/officeart/2005/8/layout/orgChart1"/>
    <dgm:cxn modelId="{B2622682-B5A3-495D-B042-68C0A9CDB5E0}" type="presParOf" srcId="{7E95C1D7-9CC6-48DA-8DA4-76001E9F8218}" destId="{2E4F88A6-AC73-407C-BF7C-2C8908722BBB}" srcOrd="1" destOrd="0" presId="urn:microsoft.com/office/officeart/2005/8/layout/orgChart1"/>
    <dgm:cxn modelId="{5057F145-AED4-42E4-8D3E-03D3292C9C02}" type="presParOf" srcId="{5279697F-5E57-4FFC-9D70-02F100C25D41}" destId="{0C86EC3D-68F3-4F10-8E26-96B43A0A8AFE}" srcOrd="1" destOrd="0" presId="urn:microsoft.com/office/officeart/2005/8/layout/orgChart1"/>
    <dgm:cxn modelId="{E4D7ACCD-2720-40D9-813D-510150FF5183}" type="presParOf" srcId="{0C86EC3D-68F3-4F10-8E26-96B43A0A8AFE}" destId="{D04AA503-74A6-4CB9-8E11-308F6222E70A}" srcOrd="0" destOrd="0" presId="urn:microsoft.com/office/officeart/2005/8/layout/orgChart1"/>
    <dgm:cxn modelId="{80CAB848-28F2-4CE9-B3B0-DA2E5C53B112}" type="presParOf" srcId="{0C86EC3D-68F3-4F10-8E26-96B43A0A8AFE}" destId="{231EED44-03E9-4B3E-8FD7-237F0EC9AF03}" srcOrd="1" destOrd="0" presId="urn:microsoft.com/office/officeart/2005/8/layout/orgChart1"/>
    <dgm:cxn modelId="{6808E76E-E70D-444D-BDF8-9FBCBFF8A356}" type="presParOf" srcId="{231EED44-03E9-4B3E-8FD7-237F0EC9AF03}" destId="{E3F6EA10-532D-4573-BDE4-E7CE09436D34}" srcOrd="0" destOrd="0" presId="urn:microsoft.com/office/officeart/2005/8/layout/orgChart1"/>
    <dgm:cxn modelId="{92EECE97-8C51-4D62-A3E2-4DFEAE8D7A50}" type="presParOf" srcId="{E3F6EA10-532D-4573-BDE4-E7CE09436D34}" destId="{1B872E6E-5B16-4C14-AC62-084701F2E602}" srcOrd="0" destOrd="0" presId="urn:microsoft.com/office/officeart/2005/8/layout/orgChart1"/>
    <dgm:cxn modelId="{81BDEB39-2533-4397-9652-2E23DAF8BAB2}" type="presParOf" srcId="{E3F6EA10-532D-4573-BDE4-E7CE09436D34}" destId="{CEC48E61-BB7D-436C-A0DA-4937F6E9EFFE}" srcOrd="1" destOrd="0" presId="urn:microsoft.com/office/officeart/2005/8/layout/orgChart1"/>
    <dgm:cxn modelId="{FED4C12D-C75A-413E-9AF6-FA9499126AE8}" type="presParOf" srcId="{231EED44-03E9-4B3E-8FD7-237F0EC9AF03}" destId="{147F381F-2A0A-4CDC-AD44-BDDD5209F815}" srcOrd="1" destOrd="0" presId="urn:microsoft.com/office/officeart/2005/8/layout/orgChart1"/>
    <dgm:cxn modelId="{DDD04356-03A9-486D-B538-1B765540154A}" type="presParOf" srcId="{147F381F-2A0A-4CDC-AD44-BDDD5209F815}" destId="{8C32C758-32A4-4ECE-B7E5-856D2F7096FE}" srcOrd="0" destOrd="0" presId="urn:microsoft.com/office/officeart/2005/8/layout/orgChart1"/>
    <dgm:cxn modelId="{66797DB4-2607-4815-8B67-A5B3B6089D01}" type="presParOf" srcId="{147F381F-2A0A-4CDC-AD44-BDDD5209F815}" destId="{D04B5DCD-F7DC-4484-A251-E91C89EBAE57}" srcOrd="1" destOrd="0" presId="urn:microsoft.com/office/officeart/2005/8/layout/orgChart1"/>
    <dgm:cxn modelId="{A5ACFC55-89B2-4F0E-A32A-75A75C86C1EF}" type="presParOf" srcId="{D04B5DCD-F7DC-4484-A251-E91C89EBAE57}" destId="{945B408B-2A26-43A4-9BE2-E2D0FBEF572F}" srcOrd="0" destOrd="0" presId="urn:microsoft.com/office/officeart/2005/8/layout/orgChart1"/>
    <dgm:cxn modelId="{6B4B6E55-CA76-4018-B0D6-BA1A1F8434BC}" type="presParOf" srcId="{945B408B-2A26-43A4-9BE2-E2D0FBEF572F}" destId="{26959AB7-2B2D-4EE9-AF49-E511CA9F240A}" srcOrd="0" destOrd="0" presId="urn:microsoft.com/office/officeart/2005/8/layout/orgChart1"/>
    <dgm:cxn modelId="{D52276BA-51EC-40CF-B2E1-576F57F0B5F1}" type="presParOf" srcId="{945B408B-2A26-43A4-9BE2-E2D0FBEF572F}" destId="{86699900-6DAB-43E1-AE5C-927E7ED2A39F}" srcOrd="1" destOrd="0" presId="urn:microsoft.com/office/officeart/2005/8/layout/orgChart1"/>
    <dgm:cxn modelId="{8EADBACC-A042-45D1-A731-1375A91AD0A0}" type="presParOf" srcId="{D04B5DCD-F7DC-4484-A251-E91C89EBAE57}" destId="{A2C9AA13-7B35-4101-8672-E60A90C6DA2A}" srcOrd="1" destOrd="0" presId="urn:microsoft.com/office/officeart/2005/8/layout/orgChart1"/>
    <dgm:cxn modelId="{E152055C-CE58-4BBD-9145-CB33C7735F20}" type="presParOf" srcId="{D04B5DCD-F7DC-4484-A251-E91C89EBAE57}" destId="{F6EEFB5D-342F-4A89-89B7-9D7582D3507B}" srcOrd="2" destOrd="0" presId="urn:microsoft.com/office/officeart/2005/8/layout/orgChart1"/>
    <dgm:cxn modelId="{847885CA-1114-4B88-9412-2AEC99333CCC}" type="presParOf" srcId="{231EED44-03E9-4B3E-8FD7-237F0EC9AF03}" destId="{7AB4A7E0-823E-4E6E-8CF9-05684F0E1065}" srcOrd="2" destOrd="0" presId="urn:microsoft.com/office/officeart/2005/8/layout/orgChart1"/>
    <dgm:cxn modelId="{45187D7E-CF67-44D3-B351-037120C7FCEC}" type="presParOf" srcId="{0C86EC3D-68F3-4F10-8E26-96B43A0A8AFE}" destId="{AA348F11-4962-4BFF-BC58-142A3E444196}" srcOrd="2" destOrd="0" presId="urn:microsoft.com/office/officeart/2005/8/layout/orgChart1"/>
    <dgm:cxn modelId="{1A5BB804-2F21-4A2E-9FDD-232452388B14}" type="presParOf" srcId="{0C86EC3D-68F3-4F10-8E26-96B43A0A8AFE}" destId="{EB7795BE-BC14-4BCF-AD67-65999BF935C8}" srcOrd="3" destOrd="0" presId="urn:microsoft.com/office/officeart/2005/8/layout/orgChart1"/>
    <dgm:cxn modelId="{36138264-FB00-4C2F-9090-F2436D729D1B}" type="presParOf" srcId="{EB7795BE-BC14-4BCF-AD67-65999BF935C8}" destId="{4E6252DC-8AF1-4969-AD53-02E554B63D84}" srcOrd="0" destOrd="0" presId="urn:microsoft.com/office/officeart/2005/8/layout/orgChart1"/>
    <dgm:cxn modelId="{6CCECF3E-9FA8-48D8-9C3E-038EF1CDBB2C}" type="presParOf" srcId="{4E6252DC-8AF1-4969-AD53-02E554B63D84}" destId="{5C92A22F-1EBC-4022-B902-C5E6305DA9AE}" srcOrd="0" destOrd="0" presId="urn:microsoft.com/office/officeart/2005/8/layout/orgChart1"/>
    <dgm:cxn modelId="{0EBBCAF8-F5C3-475E-A56D-D3B3CF5D66F3}" type="presParOf" srcId="{4E6252DC-8AF1-4969-AD53-02E554B63D84}" destId="{F129BBAC-978F-4DAF-B0CE-A25370A36759}" srcOrd="1" destOrd="0" presId="urn:microsoft.com/office/officeart/2005/8/layout/orgChart1"/>
    <dgm:cxn modelId="{EE2ECE43-8DFD-4951-97C3-66A8C27D4202}" type="presParOf" srcId="{EB7795BE-BC14-4BCF-AD67-65999BF935C8}" destId="{11DE4FDB-3934-45A2-BA99-CD1ECB02B64E}" srcOrd="1" destOrd="0" presId="urn:microsoft.com/office/officeart/2005/8/layout/orgChart1"/>
    <dgm:cxn modelId="{FA8F8AE9-C15C-47E8-9B3B-5C676E9E0CE5}" type="presParOf" srcId="{11DE4FDB-3934-45A2-BA99-CD1ECB02B64E}" destId="{64F81369-DD6A-4C22-96B8-00DB7D6D6EF1}" srcOrd="0" destOrd="0" presId="urn:microsoft.com/office/officeart/2005/8/layout/orgChart1"/>
    <dgm:cxn modelId="{9900F809-41EF-417E-9F23-AE72B3880969}" type="presParOf" srcId="{11DE4FDB-3934-45A2-BA99-CD1ECB02B64E}" destId="{92CDA868-1EEF-4057-B695-6947E1B363A2}" srcOrd="1" destOrd="0" presId="urn:microsoft.com/office/officeart/2005/8/layout/orgChart1"/>
    <dgm:cxn modelId="{3C612703-66A7-4736-86C1-8F1F916D4E23}" type="presParOf" srcId="{92CDA868-1EEF-4057-B695-6947E1B363A2}" destId="{9BFA067C-A505-4A38-9AC2-2D71F5D50B90}" srcOrd="0" destOrd="0" presId="urn:microsoft.com/office/officeart/2005/8/layout/orgChart1"/>
    <dgm:cxn modelId="{4AAEB1F4-5F41-492E-B0DE-75F831FCC7BD}" type="presParOf" srcId="{9BFA067C-A505-4A38-9AC2-2D71F5D50B90}" destId="{1528FDC4-62A4-49AD-8FA7-DE19750C8AF6}" srcOrd="0" destOrd="0" presId="urn:microsoft.com/office/officeart/2005/8/layout/orgChart1"/>
    <dgm:cxn modelId="{2289FB13-A638-4373-9565-8CAA4AA09E24}" type="presParOf" srcId="{9BFA067C-A505-4A38-9AC2-2D71F5D50B90}" destId="{C64E7A1C-5AFD-46A5-8A36-31AC90028A8C}" srcOrd="1" destOrd="0" presId="urn:microsoft.com/office/officeart/2005/8/layout/orgChart1"/>
    <dgm:cxn modelId="{1D649C95-EEBB-4EF1-BA9F-D14083511EFA}" type="presParOf" srcId="{92CDA868-1EEF-4057-B695-6947E1B363A2}" destId="{44D88B5E-8DB4-4710-8F9B-E4D83C64EBB8}" srcOrd="1" destOrd="0" presId="urn:microsoft.com/office/officeart/2005/8/layout/orgChart1"/>
    <dgm:cxn modelId="{48EA930A-5481-42B0-8806-9D891C751905}" type="presParOf" srcId="{92CDA868-1EEF-4057-B695-6947E1B363A2}" destId="{0652A5D8-3ECC-4EDF-94F6-16A1F28FD332}" srcOrd="2" destOrd="0" presId="urn:microsoft.com/office/officeart/2005/8/layout/orgChart1"/>
    <dgm:cxn modelId="{4730995C-4199-4139-AAE8-65C2FD16C82A}" type="presParOf" srcId="{11DE4FDB-3934-45A2-BA99-CD1ECB02B64E}" destId="{B0C12B8F-E7E3-4228-8EA6-95571604E718}" srcOrd="2" destOrd="0" presId="urn:microsoft.com/office/officeart/2005/8/layout/orgChart1"/>
    <dgm:cxn modelId="{6D7A78A9-E9C9-469A-927F-0113DD191D75}" type="presParOf" srcId="{11DE4FDB-3934-45A2-BA99-CD1ECB02B64E}" destId="{64298C6B-4E72-4CA1-BC39-83F459A738AA}" srcOrd="3" destOrd="0" presId="urn:microsoft.com/office/officeart/2005/8/layout/orgChart1"/>
    <dgm:cxn modelId="{CF936D39-E0DB-4F1E-8E9F-977903700992}" type="presParOf" srcId="{64298C6B-4E72-4CA1-BC39-83F459A738AA}" destId="{8C1CAD84-D0E3-4CE8-9883-7735977F710A}" srcOrd="0" destOrd="0" presId="urn:microsoft.com/office/officeart/2005/8/layout/orgChart1"/>
    <dgm:cxn modelId="{1F148567-5943-4065-9225-3902D75DEEAE}" type="presParOf" srcId="{8C1CAD84-D0E3-4CE8-9883-7735977F710A}" destId="{D942752B-A4D4-4F8E-9EA6-E284124CFDAF}" srcOrd="0" destOrd="0" presId="urn:microsoft.com/office/officeart/2005/8/layout/orgChart1"/>
    <dgm:cxn modelId="{A86EDAF3-0710-4C49-B7DB-74B5A25CAE8E}" type="presParOf" srcId="{8C1CAD84-D0E3-4CE8-9883-7735977F710A}" destId="{8A3A906B-018E-4EB7-A22B-443C7C6F83B9}" srcOrd="1" destOrd="0" presId="urn:microsoft.com/office/officeart/2005/8/layout/orgChart1"/>
    <dgm:cxn modelId="{328D3F14-2C8C-4B14-ACD4-3F3B70BA308B}" type="presParOf" srcId="{64298C6B-4E72-4CA1-BC39-83F459A738AA}" destId="{2D33441B-E2B7-4D64-8241-EEDAE892A83B}" srcOrd="1" destOrd="0" presId="urn:microsoft.com/office/officeart/2005/8/layout/orgChart1"/>
    <dgm:cxn modelId="{5480CD35-F6D4-4137-A723-EB8B0D8B3FF8}" type="presParOf" srcId="{64298C6B-4E72-4CA1-BC39-83F459A738AA}" destId="{07A10E9F-408B-4966-85E6-792166F318F3}" srcOrd="2" destOrd="0" presId="urn:microsoft.com/office/officeart/2005/8/layout/orgChart1"/>
    <dgm:cxn modelId="{76AC41DC-43D2-418E-9988-6236297499FC}" type="presParOf" srcId="{11DE4FDB-3934-45A2-BA99-CD1ECB02B64E}" destId="{42BF0188-140C-4A33-BB2D-9162738DC5D9}" srcOrd="4" destOrd="0" presId="urn:microsoft.com/office/officeart/2005/8/layout/orgChart1"/>
    <dgm:cxn modelId="{3565C7E2-28A8-4E43-B4DD-7679858379A2}" type="presParOf" srcId="{11DE4FDB-3934-45A2-BA99-CD1ECB02B64E}" destId="{F364CC62-8C75-4A3B-85B4-BE7BA97934A6}" srcOrd="5" destOrd="0" presId="urn:microsoft.com/office/officeart/2005/8/layout/orgChart1"/>
    <dgm:cxn modelId="{D3D50B5A-D46B-4A65-86AC-8257DC9F4BC9}" type="presParOf" srcId="{F364CC62-8C75-4A3B-85B4-BE7BA97934A6}" destId="{ED5606E4-BDD7-4490-BA0B-B1DA6EE0EECD}" srcOrd="0" destOrd="0" presId="urn:microsoft.com/office/officeart/2005/8/layout/orgChart1"/>
    <dgm:cxn modelId="{8E055EC2-2854-4125-B57A-815F1FE02DB7}" type="presParOf" srcId="{ED5606E4-BDD7-4490-BA0B-B1DA6EE0EECD}" destId="{47F0112F-36C8-4AF6-9754-26D204688797}" srcOrd="0" destOrd="0" presId="urn:microsoft.com/office/officeart/2005/8/layout/orgChart1"/>
    <dgm:cxn modelId="{3AAF362E-34F8-47E7-9140-B78094E5EF30}" type="presParOf" srcId="{ED5606E4-BDD7-4490-BA0B-B1DA6EE0EECD}" destId="{86553036-5F4E-407F-9AB1-A9631327D879}" srcOrd="1" destOrd="0" presId="urn:microsoft.com/office/officeart/2005/8/layout/orgChart1"/>
    <dgm:cxn modelId="{DB0C2039-877C-4C15-90AF-3387CA776B75}" type="presParOf" srcId="{F364CC62-8C75-4A3B-85B4-BE7BA97934A6}" destId="{6D988028-43D0-4D89-8FEE-CA0C57E89E36}" srcOrd="1" destOrd="0" presId="urn:microsoft.com/office/officeart/2005/8/layout/orgChart1"/>
    <dgm:cxn modelId="{A51BDAA5-4E73-42E1-83F0-B00135FCE39C}" type="presParOf" srcId="{F364CC62-8C75-4A3B-85B4-BE7BA97934A6}" destId="{C33B6D70-E7CA-4495-8DE5-9B39851C1F18}" srcOrd="2" destOrd="0" presId="urn:microsoft.com/office/officeart/2005/8/layout/orgChart1"/>
    <dgm:cxn modelId="{CD6ABBE6-F9DA-43F7-98E2-1DC922ECFC10}" type="presParOf" srcId="{EB7795BE-BC14-4BCF-AD67-65999BF935C8}" destId="{38E590F5-9467-45FA-A6DF-560B676C42A1}" srcOrd="2" destOrd="0" presId="urn:microsoft.com/office/officeart/2005/8/layout/orgChart1"/>
    <dgm:cxn modelId="{DBC05E0A-CCCC-4FD2-BBA0-891EB9801CEE}" type="presParOf" srcId="{0C86EC3D-68F3-4F10-8E26-96B43A0A8AFE}" destId="{C1930E6E-FF2E-484B-B7C6-2AA2E21A9BE5}" srcOrd="4" destOrd="0" presId="urn:microsoft.com/office/officeart/2005/8/layout/orgChart1"/>
    <dgm:cxn modelId="{B0DE2199-49D5-4776-B49D-7459568AD166}" type="presParOf" srcId="{0C86EC3D-68F3-4F10-8E26-96B43A0A8AFE}" destId="{FE28FFB0-B22F-41AD-B835-DDE0F4CF59F6}" srcOrd="5" destOrd="0" presId="urn:microsoft.com/office/officeart/2005/8/layout/orgChart1"/>
    <dgm:cxn modelId="{44100A9B-99BF-4BE4-AAA2-30A4E59A6A7D}" type="presParOf" srcId="{FE28FFB0-B22F-41AD-B835-DDE0F4CF59F6}" destId="{818DE99B-6B8C-4FF8-B510-2E128D23F468}" srcOrd="0" destOrd="0" presId="urn:microsoft.com/office/officeart/2005/8/layout/orgChart1"/>
    <dgm:cxn modelId="{AA45FA72-69AE-4C6A-B2E7-DF322AAD72A6}" type="presParOf" srcId="{818DE99B-6B8C-4FF8-B510-2E128D23F468}" destId="{E92D53F0-D882-4902-B4C7-854C5B3523D6}" srcOrd="0" destOrd="0" presId="urn:microsoft.com/office/officeart/2005/8/layout/orgChart1"/>
    <dgm:cxn modelId="{A60A952A-E118-41CE-A732-5B56AFA3D307}" type="presParOf" srcId="{818DE99B-6B8C-4FF8-B510-2E128D23F468}" destId="{6494DAAD-94FA-4242-BF41-51F21AF97C37}" srcOrd="1" destOrd="0" presId="urn:microsoft.com/office/officeart/2005/8/layout/orgChart1"/>
    <dgm:cxn modelId="{199D86A6-75D3-4126-B716-B3E9F3AE5EB9}" type="presParOf" srcId="{FE28FFB0-B22F-41AD-B835-DDE0F4CF59F6}" destId="{9243E763-B477-4B35-9974-72D3CAE815DF}" srcOrd="1" destOrd="0" presId="urn:microsoft.com/office/officeart/2005/8/layout/orgChart1"/>
    <dgm:cxn modelId="{A129302F-466A-499E-8611-4F91B5A8F469}" type="presParOf" srcId="{9243E763-B477-4B35-9974-72D3CAE815DF}" destId="{F2F57462-BBFF-440A-8124-76DF85E0E04C}" srcOrd="0" destOrd="0" presId="urn:microsoft.com/office/officeart/2005/8/layout/orgChart1"/>
    <dgm:cxn modelId="{63D634D7-F090-4111-A6AB-DD1C8C1AFA56}" type="presParOf" srcId="{9243E763-B477-4B35-9974-72D3CAE815DF}" destId="{59A07308-EAE8-4EE1-8CB7-24346F2E9639}" srcOrd="1" destOrd="0" presId="urn:microsoft.com/office/officeart/2005/8/layout/orgChart1"/>
    <dgm:cxn modelId="{8E72BF0B-BA51-4B81-A029-18429F20F57B}" type="presParOf" srcId="{59A07308-EAE8-4EE1-8CB7-24346F2E9639}" destId="{D697CD52-DA7E-4F31-AE27-EB16AE8FE00E}" srcOrd="0" destOrd="0" presId="urn:microsoft.com/office/officeart/2005/8/layout/orgChart1"/>
    <dgm:cxn modelId="{895810B2-BA99-4051-9098-A0958A0448D8}" type="presParOf" srcId="{D697CD52-DA7E-4F31-AE27-EB16AE8FE00E}" destId="{C0007296-389E-4B5C-84DE-EF6509C9292F}" srcOrd="0" destOrd="0" presId="urn:microsoft.com/office/officeart/2005/8/layout/orgChart1"/>
    <dgm:cxn modelId="{84024F02-9B9E-421B-AFC8-3083CCFFF39F}" type="presParOf" srcId="{D697CD52-DA7E-4F31-AE27-EB16AE8FE00E}" destId="{7784ABB6-36F0-4A03-94A6-C8795E51F7C4}" srcOrd="1" destOrd="0" presId="urn:microsoft.com/office/officeart/2005/8/layout/orgChart1"/>
    <dgm:cxn modelId="{B8B15454-39D8-47F8-B77E-9BA1F4032CF4}" type="presParOf" srcId="{59A07308-EAE8-4EE1-8CB7-24346F2E9639}" destId="{25F82CCF-9D50-4D5A-B1BB-02219BF6CA0F}" srcOrd="1" destOrd="0" presId="urn:microsoft.com/office/officeart/2005/8/layout/orgChart1"/>
    <dgm:cxn modelId="{6890EF0E-E6F7-4879-BF63-BD6C706B4D64}" type="presParOf" srcId="{59A07308-EAE8-4EE1-8CB7-24346F2E9639}" destId="{0C73D1F9-6E2F-4983-8000-8779CFCCCE7B}" srcOrd="2" destOrd="0" presId="urn:microsoft.com/office/officeart/2005/8/layout/orgChart1"/>
    <dgm:cxn modelId="{CEE75DCC-7996-4B98-AEC0-B3C65EE1F822}" type="presParOf" srcId="{FE28FFB0-B22F-41AD-B835-DDE0F4CF59F6}" destId="{839819FF-EA46-4484-9332-8822D24E98EC}" srcOrd="2" destOrd="0" presId="urn:microsoft.com/office/officeart/2005/8/layout/orgChart1"/>
    <dgm:cxn modelId="{4B9492A4-4B68-4D27-8683-05842CC76342}" type="presParOf" srcId="{5279697F-5E57-4FFC-9D70-02F100C25D41}" destId="{795E9F40-E37F-4104-8AC8-5ACB9A235091}" srcOrd="2" destOrd="0" presId="urn:microsoft.com/office/officeart/2005/8/layout/orgChart1"/>
    <dgm:cxn modelId="{92A2CE6C-767B-4217-BF47-DD66CC470F94}" type="presParOf" srcId="{D2D5320B-4A66-4592-9207-3CAC20D630AE}" destId="{6E8716AF-886D-4775-BAB3-2E0C6E0FF117}" srcOrd="4" destOrd="0" presId="urn:microsoft.com/office/officeart/2005/8/layout/orgChart1"/>
    <dgm:cxn modelId="{691AA5B0-4AD2-43D0-B431-6678FA720913}" type="presParOf" srcId="{D2D5320B-4A66-4592-9207-3CAC20D630AE}" destId="{F16EA022-F0FE-4C26-9B24-0792C9866488}" srcOrd="5" destOrd="0" presId="urn:microsoft.com/office/officeart/2005/8/layout/orgChart1"/>
    <dgm:cxn modelId="{5FB264E8-DEC6-45E3-912A-668D27874665}" type="presParOf" srcId="{F16EA022-F0FE-4C26-9B24-0792C9866488}" destId="{34FDA04D-9963-4CCD-BF4F-0CEF7DC3BBBA}" srcOrd="0" destOrd="0" presId="urn:microsoft.com/office/officeart/2005/8/layout/orgChart1"/>
    <dgm:cxn modelId="{D7827E20-29C5-4B67-8CB4-04066B3716E6}" type="presParOf" srcId="{34FDA04D-9963-4CCD-BF4F-0CEF7DC3BBBA}" destId="{EDA9FCC3-980E-42CC-9A86-00F8276DF606}" srcOrd="0" destOrd="0" presId="urn:microsoft.com/office/officeart/2005/8/layout/orgChart1"/>
    <dgm:cxn modelId="{E326A645-85CD-4FC0-84D9-73E3334DC5B8}" type="presParOf" srcId="{34FDA04D-9963-4CCD-BF4F-0CEF7DC3BBBA}" destId="{F88EAB62-93A1-411D-AA7B-0FC67385ABDD}" srcOrd="1" destOrd="0" presId="urn:microsoft.com/office/officeart/2005/8/layout/orgChart1"/>
    <dgm:cxn modelId="{BF8C0985-9553-4968-A857-B430DF581938}" type="presParOf" srcId="{F16EA022-F0FE-4C26-9B24-0792C9866488}" destId="{28A11102-231C-4ED7-A85C-D13683BC52A0}" srcOrd="1" destOrd="0" presId="urn:microsoft.com/office/officeart/2005/8/layout/orgChart1"/>
    <dgm:cxn modelId="{FC9E376E-84F5-4B29-AAAA-5F4ED62C7EE0}" type="presParOf" srcId="{F16EA022-F0FE-4C26-9B24-0792C9866488}" destId="{7EFDA652-BDB2-4709-B722-07A207CD1FCD}" srcOrd="2" destOrd="0" presId="urn:microsoft.com/office/officeart/2005/8/layout/orgChart1"/>
    <dgm:cxn modelId="{1DCB2CE6-D915-444B-9257-7DE5AF58FA37}" type="presParOf" srcId="{3BDCFB01-A704-4F84-B346-6BD74C5D55D9}" destId="{E3005C01-902D-47AC-A648-990CBE32CD48}"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716AF-886D-4775-BAB3-2E0C6E0FF117}">
      <dsp:nvSpPr>
        <dsp:cNvPr id="0" name=""/>
        <dsp:cNvSpPr/>
      </dsp:nvSpPr>
      <dsp:spPr>
        <a:xfrm>
          <a:off x="3549591" y="2106376"/>
          <a:ext cx="2939536" cy="255083"/>
        </a:xfrm>
        <a:custGeom>
          <a:avLst/>
          <a:gdLst/>
          <a:ahLst/>
          <a:cxnLst/>
          <a:rect l="0" t="0" r="0" b="0"/>
          <a:pathLst>
            <a:path>
              <a:moveTo>
                <a:pt x="0" y="0"/>
              </a:moveTo>
              <a:lnTo>
                <a:pt x="0" y="127541"/>
              </a:lnTo>
              <a:lnTo>
                <a:pt x="2939536" y="127541"/>
              </a:lnTo>
              <a:lnTo>
                <a:pt x="2939536" y="2550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F57462-BBFF-440A-8124-76DF85E0E04C}">
      <dsp:nvSpPr>
        <dsp:cNvPr id="0" name=""/>
        <dsp:cNvSpPr/>
      </dsp:nvSpPr>
      <dsp:spPr>
        <a:xfrm>
          <a:off x="7913176" y="3831228"/>
          <a:ext cx="91440" cy="255083"/>
        </a:xfrm>
        <a:custGeom>
          <a:avLst/>
          <a:gdLst/>
          <a:ahLst/>
          <a:cxnLst/>
          <a:rect l="0" t="0" r="0" b="0"/>
          <a:pathLst>
            <a:path>
              <a:moveTo>
                <a:pt x="45720" y="0"/>
              </a:moveTo>
              <a:lnTo>
                <a:pt x="4572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930E6E-FF2E-484B-B7C6-2AA2E21A9BE5}">
      <dsp:nvSpPr>
        <dsp:cNvPr id="0" name=""/>
        <dsp:cNvSpPr/>
      </dsp:nvSpPr>
      <dsp:spPr>
        <a:xfrm>
          <a:off x="5019360" y="2968802"/>
          <a:ext cx="2939536" cy="255083"/>
        </a:xfrm>
        <a:custGeom>
          <a:avLst/>
          <a:gdLst/>
          <a:ahLst/>
          <a:cxnLst/>
          <a:rect l="0" t="0" r="0" b="0"/>
          <a:pathLst>
            <a:path>
              <a:moveTo>
                <a:pt x="0" y="0"/>
              </a:moveTo>
              <a:lnTo>
                <a:pt x="0" y="127541"/>
              </a:lnTo>
              <a:lnTo>
                <a:pt x="2939536" y="127541"/>
              </a:lnTo>
              <a:lnTo>
                <a:pt x="2939536"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BF0188-140C-4A33-BB2D-9162738DC5D9}">
      <dsp:nvSpPr>
        <dsp:cNvPr id="0" name=""/>
        <dsp:cNvSpPr/>
      </dsp:nvSpPr>
      <dsp:spPr>
        <a:xfrm>
          <a:off x="5019360" y="3831228"/>
          <a:ext cx="1469768" cy="255083"/>
        </a:xfrm>
        <a:custGeom>
          <a:avLst/>
          <a:gdLst/>
          <a:ahLst/>
          <a:cxnLst/>
          <a:rect l="0" t="0" r="0" b="0"/>
          <a:pathLst>
            <a:path>
              <a:moveTo>
                <a:pt x="0" y="0"/>
              </a:moveTo>
              <a:lnTo>
                <a:pt x="0" y="127541"/>
              </a:lnTo>
              <a:lnTo>
                <a:pt x="1469768" y="127541"/>
              </a:lnTo>
              <a:lnTo>
                <a:pt x="1469768"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C12B8F-E7E3-4228-8EA6-95571604E718}">
      <dsp:nvSpPr>
        <dsp:cNvPr id="0" name=""/>
        <dsp:cNvSpPr/>
      </dsp:nvSpPr>
      <dsp:spPr>
        <a:xfrm>
          <a:off x="4973640" y="3831228"/>
          <a:ext cx="91440" cy="255083"/>
        </a:xfrm>
        <a:custGeom>
          <a:avLst/>
          <a:gdLst/>
          <a:ahLst/>
          <a:cxnLst/>
          <a:rect l="0" t="0" r="0" b="0"/>
          <a:pathLst>
            <a:path>
              <a:moveTo>
                <a:pt x="45720" y="0"/>
              </a:moveTo>
              <a:lnTo>
                <a:pt x="4572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F81369-DD6A-4C22-96B8-00DB7D6D6EF1}">
      <dsp:nvSpPr>
        <dsp:cNvPr id="0" name=""/>
        <dsp:cNvSpPr/>
      </dsp:nvSpPr>
      <dsp:spPr>
        <a:xfrm>
          <a:off x="3549591" y="3831228"/>
          <a:ext cx="1469768" cy="255083"/>
        </a:xfrm>
        <a:custGeom>
          <a:avLst/>
          <a:gdLst/>
          <a:ahLst/>
          <a:cxnLst/>
          <a:rect l="0" t="0" r="0" b="0"/>
          <a:pathLst>
            <a:path>
              <a:moveTo>
                <a:pt x="1469768" y="0"/>
              </a:moveTo>
              <a:lnTo>
                <a:pt x="1469768" y="127541"/>
              </a:lnTo>
              <a:lnTo>
                <a:pt x="0" y="127541"/>
              </a:lnTo>
              <a:lnTo>
                <a:pt x="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348F11-4962-4BFF-BC58-142A3E444196}">
      <dsp:nvSpPr>
        <dsp:cNvPr id="0" name=""/>
        <dsp:cNvSpPr/>
      </dsp:nvSpPr>
      <dsp:spPr>
        <a:xfrm>
          <a:off x="4973640" y="2968802"/>
          <a:ext cx="91440" cy="255083"/>
        </a:xfrm>
        <a:custGeom>
          <a:avLst/>
          <a:gdLst/>
          <a:ahLst/>
          <a:cxnLst/>
          <a:rect l="0" t="0" r="0" b="0"/>
          <a:pathLst>
            <a:path>
              <a:moveTo>
                <a:pt x="45720" y="0"/>
              </a:moveTo>
              <a:lnTo>
                <a:pt x="4572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32C758-32A4-4ECE-B7E5-856D2F7096FE}">
      <dsp:nvSpPr>
        <dsp:cNvPr id="0" name=""/>
        <dsp:cNvSpPr/>
      </dsp:nvSpPr>
      <dsp:spPr>
        <a:xfrm>
          <a:off x="2034103" y="3831228"/>
          <a:ext cx="91440" cy="255083"/>
        </a:xfrm>
        <a:custGeom>
          <a:avLst/>
          <a:gdLst/>
          <a:ahLst/>
          <a:cxnLst/>
          <a:rect l="0" t="0" r="0" b="0"/>
          <a:pathLst>
            <a:path>
              <a:moveTo>
                <a:pt x="45720" y="0"/>
              </a:moveTo>
              <a:lnTo>
                <a:pt x="4572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4AA503-74A6-4CB9-8E11-308F6222E70A}">
      <dsp:nvSpPr>
        <dsp:cNvPr id="0" name=""/>
        <dsp:cNvSpPr/>
      </dsp:nvSpPr>
      <dsp:spPr>
        <a:xfrm>
          <a:off x="2079823" y="2968802"/>
          <a:ext cx="2939536" cy="255083"/>
        </a:xfrm>
        <a:custGeom>
          <a:avLst/>
          <a:gdLst/>
          <a:ahLst/>
          <a:cxnLst/>
          <a:rect l="0" t="0" r="0" b="0"/>
          <a:pathLst>
            <a:path>
              <a:moveTo>
                <a:pt x="2939536" y="0"/>
              </a:moveTo>
              <a:lnTo>
                <a:pt x="2939536" y="127541"/>
              </a:lnTo>
              <a:lnTo>
                <a:pt x="0" y="127541"/>
              </a:lnTo>
              <a:lnTo>
                <a:pt x="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5B48E3-F55C-49F1-A7FA-81D3FC1F9257}">
      <dsp:nvSpPr>
        <dsp:cNvPr id="0" name=""/>
        <dsp:cNvSpPr/>
      </dsp:nvSpPr>
      <dsp:spPr>
        <a:xfrm>
          <a:off x="3549591" y="2106376"/>
          <a:ext cx="1469768" cy="255083"/>
        </a:xfrm>
        <a:custGeom>
          <a:avLst/>
          <a:gdLst/>
          <a:ahLst/>
          <a:cxnLst/>
          <a:rect l="0" t="0" r="0" b="0"/>
          <a:pathLst>
            <a:path>
              <a:moveTo>
                <a:pt x="0" y="0"/>
              </a:moveTo>
              <a:lnTo>
                <a:pt x="0" y="127541"/>
              </a:lnTo>
              <a:lnTo>
                <a:pt x="1469768" y="127541"/>
              </a:lnTo>
              <a:lnTo>
                <a:pt x="1469768" y="2550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130748-BA2C-49CF-9B9E-06351E81532D}">
      <dsp:nvSpPr>
        <dsp:cNvPr id="0" name=""/>
        <dsp:cNvSpPr/>
      </dsp:nvSpPr>
      <dsp:spPr>
        <a:xfrm>
          <a:off x="564335" y="2968802"/>
          <a:ext cx="91440" cy="255083"/>
        </a:xfrm>
        <a:custGeom>
          <a:avLst/>
          <a:gdLst/>
          <a:ahLst/>
          <a:cxnLst/>
          <a:rect l="0" t="0" r="0" b="0"/>
          <a:pathLst>
            <a:path>
              <a:moveTo>
                <a:pt x="45720" y="0"/>
              </a:moveTo>
              <a:lnTo>
                <a:pt x="45720" y="255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1F19E-44A0-4F25-9917-A4DE6B91C31E}">
      <dsp:nvSpPr>
        <dsp:cNvPr id="0" name=""/>
        <dsp:cNvSpPr/>
      </dsp:nvSpPr>
      <dsp:spPr>
        <a:xfrm>
          <a:off x="610055" y="2106376"/>
          <a:ext cx="2939536" cy="255083"/>
        </a:xfrm>
        <a:custGeom>
          <a:avLst/>
          <a:gdLst/>
          <a:ahLst/>
          <a:cxnLst/>
          <a:rect l="0" t="0" r="0" b="0"/>
          <a:pathLst>
            <a:path>
              <a:moveTo>
                <a:pt x="2939536" y="0"/>
              </a:moveTo>
              <a:lnTo>
                <a:pt x="2939536" y="127541"/>
              </a:lnTo>
              <a:lnTo>
                <a:pt x="0" y="127541"/>
              </a:lnTo>
              <a:lnTo>
                <a:pt x="0" y="2550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A70733-DE2E-4949-949D-441A79314050}">
      <dsp:nvSpPr>
        <dsp:cNvPr id="0" name=""/>
        <dsp:cNvSpPr/>
      </dsp:nvSpPr>
      <dsp:spPr>
        <a:xfrm>
          <a:off x="2942249" y="1499033"/>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PDG</a:t>
          </a:r>
        </a:p>
        <a:p>
          <a:pPr lvl="0" algn="ctr" defTabSz="311150">
            <a:lnSpc>
              <a:spcPct val="90000"/>
            </a:lnSpc>
            <a:spcBef>
              <a:spcPct val="0"/>
            </a:spcBef>
            <a:spcAft>
              <a:spcPct val="35000"/>
            </a:spcAft>
          </a:pPr>
          <a:r>
            <a:rPr lang="fr-CA" sz="700" b="0" kern="1200" dirty="0" smtClean="0">
              <a:solidFill>
                <a:schemeClr val="tx1"/>
              </a:solidFill>
            </a:rPr>
            <a:t>Liane Roy</a:t>
          </a:r>
          <a:endParaRPr lang="fr-CA" sz="700" b="0" kern="1200" dirty="0">
            <a:solidFill>
              <a:schemeClr val="tx1"/>
            </a:solidFill>
          </a:endParaRPr>
        </a:p>
      </dsp:txBody>
      <dsp:txXfrm>
        <a:off x="2942249" y="1499033"/>
        <a:ext cx="1214684" cy="607342"/>
      </dsp:txXfrm>
    </dsp:sp>
    <dsp:sp modelId="{2E190ADA-AC54-45C6-B8F2-8C245D08FC70}">
      <dsp:nvSpPr>
        <dsp:cNvPr id="0" name=""/>
        <dsp:cNvSpPr/>
      </dsp:nvSpPr>
      <dsp:spPr>
        <a:xfrm>
          <a:off x="2713" y="2361459"/>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RH, Finances et Administration</a:t>
          </a:r>
        </a:p>
        <a:p>
          <a:pPr lvl="0" algn="ctr" defTabSz="311150">
            <a:lnSpc>
              <a:spcPct val="90000"/>
            </a:lnSpc>
            <a:spcBef>
              <a:spcPct val="0"/>
            </a:spcBef>
            <a:spcAft>
              <a:spcPct val="35000"/>
            </a:spcAft>
          </a:pPr>
          <a:r>
            <a:rPr lang="fr-CA" sz="700" b="1" kern="1200" dirty="0" smtClean="0">
              <a:solidFill>
                <a:schemeClr val="tx1"/>
              </a:solidFill>
            </a:rPr>
            <a:t>Vice-présidente</a:t>
          </a:r>
        </a:p>
        <a:p>
          <a:pPr lvl="0" algn="ctr" defTabSz="311150">
            <a:lnSpc>
              <a:spcPct val="90000"/>
            </a:lnSpc>
            <a:spcBef>
              <a:spcPct val="0"/>
            </a:spcBef>
            <a:spcAft>
              <a:spcPct val="35000"/>
            </a:spcAft>
          </a:pPr>
          <a:r>
            <a:rPr lang="fr-CA" sz="700" kern="1200" dirty="0" smtClean="0">
              <a:solidFill>
                <a:schemeClr val="tx1"/>
              </a:solidFill>
            </a:rPr>
            <a:t>Michelle Levesque</a:t>
          </a:r>
          <a:endParaRPr lang="fr-CA" sz="700" kern="1200" dirty="0">
            <a:solidFill>
              <a:schemeClr val="tx1"/>
            </a:solidFill>
          </a:endParaRPr>
        </a:p>
      </dsp:txBody>
      <dsp:txXfrm>
        <a:off x="2713" y="2361459"/>
        <a:ext cx="1214684" cy="607342"/>
      </dsp:txXfrm>
    </dsp:sp>
    <dsp:sp modelId="{FD366130-4DC9-498F-B3A8-160358A55841}">
      <dsp:nvSpPr>
        <dsp:cNvPr id="0" name=""/>
        <dsp:cNvSpPr/>
      </dsp:nvSpPr>
      <dsp:spPr>
        <a:xfrm>
          <a:off x="2713" y="3223885"/>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Technologies de l’information et des communications</a:t>
          </a:r>
        </a:p>
        <a:p>
          <a:pPr lvl="0" algn="ctr" defTabSz="311150">
            <a:lnSpc>
              <a:spcPct val="90000"/>
            </a:lnSpc>
            <a:spcBef>
              <a:spcPct val="0"/>
            </a:spcBef>
            <a:spcAft>
              <a:spcPct val="35000"/>
            </a:spcAft>
          </a:pPr>
          <a:r>
            <a:rPr lang="fr-CA" sz="700" b="1" kern="1200" dirty="0" smtClean="0">
              <a:solidFill>
                <a:schemeClr val="tx1"/>
              </a:solidFill>
            </a:rPr>
            <a:t>Directeur</a:t>
          </a:r>
        </a:p>
        <a:p>
          <a:pPr lvl="0" algn="ctr" defTabSz="311150">
            <a:lnSpc>
              <a:spcPct val="90000"/>
            </a:lnSpc>
            <a:spcBef>
              <a:spcPct val="0"/>
            </a:spcBef>
            <a:spcAft>
              <a:spcPct val="35000"/>
            </a:spcAft>
          </a:pPr>
          <a:r>
            <a:rPr lang="fr-CA" sz="700" kern="1200" dirty="0" smtClean="0">
              <a:solidFill>
                <a:schemeClr val="tx1"/>
              </a:solidFill>
            </a:rPr>
            <a:t>Luc Bourgoin</a:t>
          </a:r>
          <a:endParaRPr lang="fr-CA" sz="700" kern="1200" dirty="0">
            <a:solidFill>
              <a:schemeClr val="tx1"/>
            </a:solidFill>
          </a:endParaRPr>
        </a:p>
      </dsp:txBody>
      <dsp:txXfrm>
        <a:off x="2713" y="3223885"/>
        <a:ext cx="1214684" cy="607342"/>
      </dsp:txXfrm>
    </dsp:sp>
    <dsp:sp modelId="{68682002-A5CB-4F7D-A49D-277C27125E04}">
      <dsp:nvSpPr>
        <dsp:cNvPr id="0" name=""/>
        <dsp:cNvSpPr/>
      </dsp:nvSpPr>
      <dsp:spPr>
        <a:xfrm>
          <a:off x="4412017" y="2361459"/>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Formation et réussite étudiante</a:t>
          </a:r>
        </a:p>
        <a:p>
          <a:pPr lvl="0" algn="ctr" defTabSz="311150">
            <a:lnSpc>
              <a:spcPct val="90000"/>
            </a:lnSpc>
            <a:spcBef>
              <a:spcPct val="0"/>
            </a:spcBef>
            <a:spcAft>
              <a:spcPct val="35000"/>
            </a:spcAft>
          </a:pPr>
          <a:r>
            <a:rPr lang="fr-CA" sz="700" b="1" kern="1200" dirty="0" smtClean="0">
              <a:solidFill>
                <a:schemeClr val="tx1"/>
              </a:solidFill>
            </a:rPr>
            <a:t>Vice-président</a:t>
          </a:r>
        </a:p>
        <a:p>
          <a:pPr lvl="0" algn="ctr" defTabSz="311150">
            <a:lnSpc>
              <a:spcPct val="90000"/>
            </a:lnSpc>
            <a:spcBef>
              <a:spcPct val="0"/>
            </a:spcBef>
            <a:spcAft>
              <a:spcPct val="35000"/>
            </a:spcAft>
          </a:pPr>
          <a:r>
            <a:rPr lang="fr-CA" sz="700" b="0" kern="1200" dirty="0" smtClean="0">
              <a:solidFill>
                <a:schemeClr val="tx1"/>
              </a:solidFill>
            </a:rPr>
            <a:t>Jean-Jacques Doucet</a:t>
          </a:r>
          <a:endParaRPr lang="fr-CA" sz="700" b="0" kern="1200" dirty="0">
            <a:solidFill>
              <a:schemeClr val="tx1"/>
            </a:solidFill>
          </a:endParaRPr>
        </a:p>
      </dsp:txBody>
      <dsp:txXfrm>
        <a:off x="4412017" y="2361459"/>
        <a:ext cx="1214684" cy="607342"/>
      </dsp:txXfrm>
    </dsp:sp>
    <dsp:sp modelId="{1B872E6E-5B16-4C14-AC62-084701F2E602}">
      <dsp:nvSpPr>
        <dsp:cNvPr id="0" name=""/>
        <dsp:cNvSpPr/>
      </dsp:nvSpPr>
      <dsp:spPr>
        <a:xfrm>
          <a:off x="1472481" y="3223885"/>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Conseillers sectoriels</a:t>
          </a:r>
        </a:p>
        <a:p>
          <a:pPr lvl="0" algn="ctr" defTabSz="311150">
            <a:lnSpc>
              <a:spcPct val="90000"/>
            </a:lnSpc>
            <a:spcBef>
              <a:spcPct val="0"/>
            </a:spcBef>
            <a:spcAft>
              <a:spcPct val="35000"/>
            </a:spcAft>
          </a:pPr>
          <a:r>
            <a:rPr lang="fr-CA" sz="700" b="1" kern="1200" dirty="0" smtClean="0">
              <a:solidFill>
                <a:schemeClr val="tx1"/>
              </a:solidFill>
            </a:rPr>
            <a:t>Conseiller principal</a:t>
          </a:r>
        </a:p>
        <a:p>
          <a:pPr lvl="0" algn="ctr" defTabSz="311150">
            <a:lnSpc>
              <a:spcPct val="90000"/>
            </a:lnSpc>
            <a:spcBef>
              <a:spcPct val="0"/>
            </a:spcBef>
            <a:spcAft>
              <a:spcPct val="35000"/>
            </a:spcAft>
          </a:pPr>
          <a:r>
            <a:rPr lang="fr-CA" sz="700" kern="1200" dirty="0" smtClean="0">
              <a:solidFill>
                <a:schemeClr val="tx1"/>
              </a:solidFill>
            </a:rPr>
            <a:t>Jacques Héroux</a:t>
          </a:r>
          <a:endParaRPr lang="fr-CA" sz="700" kern="1200" dirty="0">
            <a:solidFill>
              <a:schemeClr val="tx1"/>
            </a:solidFill>
          </a:endParaRPr>
        </a:p>
      </dsp:txBody>
      <dsp:txXfrm>
        <a:off x="1472481" y="3223885"/>
        <a:ext cx="1214684" cy="607342"/>
      </dsp:txXfrm>
    </dsp:sp>
    <dsp:sp modelId="{26959AB7-2B2D-4EE9-AF49-E511CA9F240A}">
      <dsp:nvSpPr>
        <dsp:cNvPr id="0" name=""/>
        <dsp:cNvSpPr/>
      </dsp:nvSpPr>
      <dsp:spPr>
        <a:xfrm>
          <a:off x="1472481" y="4086311"/>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577850">
            <a:lnSpc>
              <a:spcPct val="90000"/>
            </a:lnSpc>
            <a:spcBef>
              <a:spcPct val="0"/>
            </a:spcBef>
            <a:spcAft>
              <a:spcPct val="35000"/>
            </a:spcAft>
          </a:pPr>
          <a:r>
            <a:rPr lang="fr-CA" sz="700" b="1" kern="1200" dirty="0" smtClean="0">
              <a:solidFill>
                <a:schemeClr val="tx1"/>
              </a:solidFill>
            </a:rPr>
            <a:t>Conseillers sectoriels</a:t>
          </a:r>
        </a:p>
        <a:p>
          <a:pPr marL="0" marR="0" lvl="0" indent="0" algn="ctr" defTabSz="577850" eaLnBrk="1" fontAlgn="auto" latinLnBrk="0" hangingPunct="1">
            <a:lnSpc>
              <a:spcPct val="90000"/>
            </a:lnSpc>
            <a:spcBef>
              <a:spcPct val="0"/>
            </a:spcBef>
            <a:spcAft>
              <a:spcPct val="35000"/>
            </a:spcAft>
            <a:buClrTx/>
            <a:buSzTx/>
            <a:buFontTx/>
            <a:buNone/>
            <a:tabLst/>
            <a:defRPr/>
          </a:pPr>
          <a:r>
            <a:rPr lang="fr-CA" sz="700" b="1" kern="1200" dirty="0" smtClean="0">
              <a:solidFill>
                <a:schemeClr val="tx1"/>
              </a:solidFill>
            </a:rPr>
            <a:t>Informatique, technologie, arts et tourisme</a:t>
          </a:r>
        </a:p>
        <a:p>
          <a:pPr marL="0" marR="0" lvl="0" indent="0" algn="ctr" defTabSz="577850" eaLnBrk="1" fontAlgn="auto" latinLnBrk="0" hangingPunct="1">
            <a:lnSpc>
              <a:spcPct val="90000"/>
            </a:lnSpc>
            <a:spcBef>
              <a:spcPct val="0"/>
            </a:spcBef>
            <a:spcAft>
              <a:spcPct val="35000"/>
            </a:spcAft>
            <a:buClrTx/>
            <a:buSzTx/>
            <a:buFontTx/>
            <a:buNone/>
            <a:tabLst/>
            <a:defRPr/>
          </a:pPr>
          <a:r>
            <a:rPr lang="fr-CA" sz="700" kern="1200" dirty="0" smtClean="0">
              <a:solidFill>
                <a:schemeClr val="tx1"/>
              </a:solidFill>
            </a:rPr>
            <a:t>Léon Landry</a:t>
          </a:r>
          <a:endParaRPr lang="fr-CA" sz="700" b="1" kern="1200" dirty="0" smtClean="0">
            <a:solidFill>
              <a:schemeClr val="tx1"/>
            </a:solidFill>
          </a:endParaRPr>
        </a:p>
      </dsp:txBody>
      <dsp:txXfrm>
        <a:off x="1472481" y="4086311"/>
        <a:ext cx="1214684" cy="607342"/>
      </dsp:txXfrm>
    </dsp:sp>
    <dsp:sp modelId="{5C92A22F-1EBC-4022-B902-C5E6305DA9AE}">
      <dsp:nvSpPr>
        <dsp:cNvPr id="0" name=""/>
        <dsp:cNvSpPr/>
      </dsp:nvSpPr>
      <dsp:spPr>
        <a:xfrm>
          <a:off x="4412017" y="3223885"/>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VP associée</a:t>
          </a:r>
        </a:p>
        <a:p>
          <a:pPr lvl="0" algn="ctr" defTabSz="311150">
            <a:lnSpc>
              <a:spcPct val="90000"/>
            </a:lnSpc>
            <a:spcBef>
              <a:spcPct val="0"/>
            </a:spcBef>
            <a:spcAft>
              <a:spcPct val="35000"/>
            </a:spcAft>
          </a:pPr>
          <a:r>
            <a:rPr lang="fr-CA" sz="700" b="0" kern="1200" dirty="0" smtClean="0">
              <a:solidFill>
                <a:schemeClr val="tx1"/>
              </a:solidFill>
            </a:rPr>
            <a:t>Brigitte Arsenault</a:t>
          </a:r>
          <a:endParaRPr lang="fr-CA" sz="700" b="0" kern="1200" dirty="0">
            <a:solidFill>
              <a:schemeClr val="tx1"/>
            </a:solidFill>
          </a:endParaRPr>
        </a:p>
      </dsp:txBody>
      <dsp:txXfrm>
        <a:off x="4412017" y="3223885"/>
        <a:ext cx="1214684" cy="607342"/>
      </dsp:txXfrm>
    </dsp:sp>
    <dsp:sp modelId="{1528FDC4-62A4-49AD-8FA7-DE19750C8AF6}">
      <dsp:nvSpPr>
        <dsp:cNvPr id="0" name=""/>
        <dsp:cNvSpPr/>
      </dsp:nvSpPr>
      <dsp:spPr>
        <a:xfrm>
          <a:off x="2942249" y="4086311"/>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Formation continue</a:t>
          </a:r>
        </a:p>
        <a:p>
          <a:pPr lvl="0" algn="ctr" defTabSz="311150">
            <a:lnSpc>
              <a:spcPct val="90000"/>
            </a:lnSpc>
            <a:spcBef>
              <a:spcPct val="0"/>
            </a:spcBef>
            <a:spcAft>
              <a:spcPct val="35000"/>
            </a:spcAft>
          </a:pPr>
          <a:r>
            <a:rPr lang="fr-CA" sz="700" b="1" kern="1200" dirty="0" smtClean="0">
              <a:solidFill>
                <a:schemeClr val="tx1"/>
              </a:solidFill>
            </a:rPr>
            <a:t>Directrice</a:t>
          </a:r>
        </a:p>
        <a:p>
          <a:pPr lvl="0" algn="ctr" defTabSz="311150">
            <a:lnSpc>
              <a:spcPct val="90000"/>
            </a:lnSpc>
            <a:spcBef>
              <a:spcPct val="0"/>
            </a:spcBef>
            <a:spcAft>
              <a:spcPct val="35000"/>
            </a:spcAft>
          </a:pPr>
          <a:r>
            <a:rPr lang="fr-CA" sz="700" b="0" kern="1200" dirty="0" smtClean="0">
              <a:solidFill>
                <a:schemeClr val="tx1"/>
              </a:solidFill>
            </a:rPr>
            <a:t>Lynn </a:t>
          </a:r>
          <a:r>
            <a:rPr lang="fr-CA" sz="700" b="0" kern="1200" dirty="0" err="1" smtClean="0">
              <a:solidFill>
                <a:schemeClr val="tx1"/>
              </a:solidFill>
            </a:rPr>
            <a:t>Simons</a:t>
          </a:r>
          <a:endParaRPr lang="fr-CA" sz="700" b="0" kern="1200" dirty="0">
            <a:solidFill>
              <a:schemeClr val="tx1"/>
            </a:solidFill>
          </a:endParaRPr>
        </a:p>
      </dsp:txBody>
      <dsp:txXfrm>
        <a:off x="2942249" y="4086311"/>
        <a:ext cx="1214684" cy="607342"/>
      </dsp:txXfrm>
    </dsp:sp>
    <dsp:sp modelId="{D942752B-A4D4-4F8E-9EA6-E284124CFDAF}">
      <dsp:nvSpPr>
        <dsp:cNvPr id="0" name=""/>
        <dsp:cNvSpPr/>
      </dsp:nvSpPr>
      <dsp:spPr>
        <a:xfrm>
          <a:off x="4412017" y="4086311"/>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Formation à distance</a:t>
          </a:r>
        </a:p>
        <a:p>
          <a:pPr lvl="0" algn="ctr" defTabSz="311150">
            <a:lnSpc>
              <a:spcPct val="90000"/>
            </a:lnSpc>
            <a:spcBef>
              <a:spcPct val="0"/>
            </a:spcBef>
            <a:spcAft>
              <a:spcPct val="35000"/>
            </a:spcAft>
          </a:pPr>
          <a:r>
            <a:rPr lang="fr-CA" sz="700" b="1" kern="1200" dirty="0" smtClean="0">
              <a:solidFill>
                <a:schemeClr val="tx1"/>
              </a:solidFill>
            </a:rPr>
            <a:t>Directeur </a:t>
          </a:r>
        </a:p>
        <a:p>
          <a:pPr lvl="0" algn="ctr" defTabSz="311150">
            <a:lnSpc>
              <a:spcPct val="90000"/>
            </a:lnSpc>
            <a:spcBef>
              <a:spcPct val="0"/>
            </a:spcBef>
            <a:spcAft>
              <a:spcPct val="35000"/>
            </a:spcAft>
          </a:pPr>
          <a:r>
            <a:rPr lang="fr-CA" sz="700" b="0" kern="1200" dirty="0" smtClean="0">
              <a:solidFill>
                <a:schemeClr val="tx1"/>
              </a:solidFill>
            </a:rPr>
            <a:t>Daniel Comeau</a:t>
          </a:r>
          <a:endParaRPr lang="fr-CA" sz="700" b="1" kern="1200" dirty="0">
            <a:solidFill>
              <a:schemeClr val="tx1"/>
            </a:solidFill>
          </a:endParaRPr>
        </a:p>
      </dsp:txBody>
      <dsp:txXfrm>
        <a:off x="4412017" y="4086311"/>
        <a:ext cx="1214684" cy="607342"/>
      </dsp:txXfrm>
    </dsp:sp>
    <dsp:sp modelId="{47F0112F-36C8-4AF6-9754-26D204688797}">
      <dsp:nvSpPr>
        <dsp:cNvPr id="0" name=""/>
        <dsp:cNvSpPr/>
      </dsp:nvSpPr>
      <dsp:spPr>
        <a:xfrm>
          <a:off x="5881786" y="4086311"/>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Accessibilité et réussite étudiante</a:t>
          </a:r>
        </a:p>
        <a:p>
          <a:pPr lvl="0" algn="ctr" defTabSz="311150">
            <a:lnSpc>
              <a:spcPct val="90000"/>
            </a:lnSpc>
            <a:spcBef>
              <a:spcPct val="0"/>
            </a:spcBef>
            <a:spcAft>
              <a:spcPct val="35000"/>
            </a:spcAft>
          </a:pPr>
          <a:r>
            <a:rPr lang="fr-CA" sz="700" b="1" kern="1200" dirty="0" smtClean="0">
              <a:solidFill>
                <a:schemeClr val="tx1"/>
              </a:solidFill>
            </a:rPr>
            <a:t>Conseillère principale</a:t>
          </a:r>
        </a:p>
        <a:p>
          <a:pPr lvl="0" algn="ctr" defTabSz="311150">
            <a:lnSpc>
              <a:spcPct val="90000"/>
            </a:lnSpc>
            <a:spcBef>
              <a:spcPct val="0"/>
            </a:spcBef>
            <a:spcAft>
              <a:spcPct val="35000"/>
            </a:spcAft>
          </a:pPr>
          <a:r>
            <a:rPr lang="fr-CA" sz="700" b="0" kern="1200" dirty="0" smtClean="0">
              <a:solidFill>
                <a:schemeClr val="tx1"/>
              </a:solidFill>
            </a:rPr>
            <a:t>Lucie Vincent-LeBlanc</a:t>
          </a:r>
          <a:endParaRPr lang="fr-CA" sz="700" b="0" kern="1200" dirty="0">
            <a:solidFill>
              <a:schemeClr val="tx1"/>
            </a:solidFill>
          </a:endParaRPr>
        </a:p>
      </dsp:txBody>
      <dsp:txXfrm>
        <a:off x="5881786" y="4086311"/>
        <a:ext cx="1214684" cy="607342"/>
      </dsp:txXfrm>
    </dsp:sp>
    <dsp:sp modelId="{E92D53F0-D882-4902-B4C7-854C5B3523D6}">
      <dsp:nvSpPr>
        <dsp:cNvPr id="0" name=""/>
        <dsp:cNvSpPr/>
      </dsp:nvSpPr>
      <dsp:spPr>
        <a:xfrm>
          <a:off x="7351554" y="3223885"/>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Directeurs de campus</a:t>
          </a:r>
          <a:endParaRPr lang="fr-CA" sz="700" b="1" kern="1200" dirty="0">
            <a:solidFill>
              <a:schemeClr val="tx1"/>
            </a:solidFill>
          </a:endParaRPr>
        </a:p>
      </dsp:txBody>
      <dsp:txXfrm>
        <a:off x="7351554" y="3223885"/>
        <a:ext cx="1214684" cy="607342"/>
      </dsp:txXfrm>
    </dsp:sp>
    <dsp:sp modelId="{C0007296-389E-4B5C-84DE-EF6509C9292F}">
      <dsp:nvSpPr>
        <dsp:cNvPr id="0" name=""/>
        <dsp:cNvSpPr/>
      </dsp:nvSpPr>
      <dsp:spPr>
        <a:xfrm>
          <a:off x="7351554" y="4086311"/>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rgbClr val="00B050"/>
          </a:solidFill>
          <a:prstDash val="dash"/>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Chefs de département</a:t>
          </a:r>
        </a:p>
        <a:p>
          <a:pPr lvl="0" algn="ctr" defTabSz="311150">
            <a:lnSpc>
              <a:spcPct val="90000"/>
            </a:lnSpc>
            <a:spcBef>
              <a:spcPct val="0"/>
            </a:spcBef>
            <a:spcAft>
              <a:spcPct val="35000"/>
            </a:spcAft>
          </a:pPr>
          <a:r>
            <a:rPr lang="fr-CA" sz="700" b="1" kern="1200" dirty="0" smtClean="0">
              <a:solidFill>
                <a:schemeClr val="tx1"/>
              </a:solidFill>
            </a:rPr>
            <a:t>Informatique</a:t>
          </a:r>
        </a:p>
        <a:p>
          <a:pPr lvl="0" algn="ctr" defTabSz="311150">
            <a:lnSpc>
              <a:spcPct val="90000"/>
            </a:lnSpc>
            <a:spcBef>
              <a:spcPct val="0"/>
            </a:spcBef>
            <a:spcAft>
              <a:spcPct val="35000"/>
            </a:spcAft>
          </a:pPr>
          <a:r>
            <a:rPr lang="fr-CA" sz="700" kern="1200" dirty="0" smtClean="0">
              <a:solidFill>
                <a:schemeClr val="tx1"/>
              </a:solidFill>
            </a:rPr>
            <a:t>Michel Caron (Bathurst) / Yvan Roy (Dieppe)</a:t>
          </a:r>
          <a:endParaRPr lang="fr-CA" sz="700" kern="1200" dirty="0" smtClean="0">
            <a:solidFill>
              <a:schemeClr val="tx1"/>
            </a:solidFill>
          </a:endParaRPr>
        </a:p>
      </dsp:txBody>
      <dsp:txXfrm>
        <a:off x="7351554" y="4086311"/>
        <a:ext cx="1214684" cy="607342"/>
      </dsp:txXfrm>
    </dsp:sp>
    <dsp:sp modelId="{EDA9FCC3-980E-42CC-9A86-00F8276DF606}">
      <dsp:nvSpPr>
        <dsp:cNvPr id="0" name=""/>
        <dsp:cNvSpPr/>
      </dsp:nvSpPr>
      <dsp:spPr>
        <a:xfrm>
          <a:off x="5881786" y="2361459"/>
          <a:ext cx="1214684" cy="607342"/>
        </a:xfrm>
        <a:prstGeom prst="rect">
          <a:avLst/>
        </a:prstGeom>
        <a:gradFill rotWithShape="0">
          <a:gsLst>
            <a:gs pos="0">
              <a:srgbClr val="F58220"/>
            </a:gs>
            <a:gs pos="44000">
              <a:srgbClr val="FCD3B2"/>
            </a:gs>
            <a:gs pos="61000">
              <a:srgbClr val="FCD3B2"/>
            </a:gs>
            <a:gs pos="100000">
              <a:srgbClr val="F58220"/>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fr-CA" sz="700" b="1" kern="1200" dirty="0" smtClean="0">
              <a:solidFill>
                <a:schemeClr val="tx1"/>
              </a:solidFill>
            </a:rPr>
            <a:t>Entrepreneurship et Innovation</a:t>
          </a:r>
        </a:p>
        <a:p>
          <a:pPr lvl="0" algn="ctr" defTabSz="311150">
            <a:lnSpc>
              <a:spcPct val="90000"/>
            </a:lnSpc>
            <a:spcBef>
              <a:spcPct val="0"/>
            </a:spcBef>
            <a:spcAft>
              <a:spcPct val="35000"/>
            </a:spcAft>
          </a:pPr>
          <a:r>
            <a:rPr lang="fr-CA" sz="700" b="1" kern="1200" dirty="0" smtClean="0">
              <a:solidFill>
                <a:schemeClr val="tx1"/>
              </a:solidFill>
            </a:rPr>
            <a:t>Directeur général</a:t>
          </a:r>
        </a:p>
        <a:p>
          <a:pPr lvl="0" algn="ctr" defTabSz="311150">
            <a:lnSpc>
              <a:spcPct val="90000"/>
            </a:lnSpc>
            <a:spcBef>
              <a:spcPct val="0"/>
            </a:spcBef>
            <a:spcAft>
              <a:spcPct val="35000"/>
            </a:spcAft>
          </a:pPr>
          <a:r>
            <a:rPr lang="fr-CA" sz="700" b="0" kern="1200" dirty="0" smtClean="0">
              <a:solidFill>
                <a:schemeClr val="tx1"/>
              </a:solidFill>
            </a:rPr>
            <a:t>Sylvain Poirier</a:t>
          </a:r>
          <a:endParaRPr lang="fr-CA" sz="700" b="0" kern="1200" dirty="0">
            <a:solidFill>
              <a:schemeClr val="tx1"/>
            </a:solidFill>
          </a:endParaRPr>
        </a:p>
      </dsp:txBody>
      <dsp:txXfrm>
        <a:off x="5881786" y="2361459"/>
        <a:ext cx="1214684" cy="60734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C26047A-7825-4BE0-A1B4-2529DC5DE9AC}" type="datetimeFigureOut">
              <a:rPr lang="fr-CA" smtClean="0"/>
              <a:pPr/>
              <a:t>2014-06-24</a:t>
            </a:fld>
            <a:endParaRPr lang="fr-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fr-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0C415DC-6850-4EB0-9C3A-3F78936C1A44}" type="slidenum">
              <a:rPr lang="fr-CA" smtClean="0"/>
              <a:pPr/>
              <a:t>‹#›</a:t>
            </a:fld>
            <a:endParaRPr lang="fr-CA"/>
          </a:p>
        </p:txBody>
      </p:sp>
    </p:spTree>
    <p:extLst>
      <p:ext uri="{BB962C8B-B14F-4D97-AF65-F5344CB8AC3E}">
        <p14:creationId xmlns:p14="http://schemas.microsoft.com/office/powerpoint/2010/main" val="2704271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Espace réservé de la date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CE485D56-C00A-43C5-8B2B-D29C2E10BF93}" type="datetimeFigureOut">
              <a:rPr lang="en-US"/>
              <a:pPr>
                <a:defRPr/>
              </a:pPr>
              <a:t>6/24/2014</a:t>
            </a:fld>
            <a:endParaRPr lang="en-US"/>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Espace réservé des commentaires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smtClean="0"/>
          </a:p>
        </p:txBody>
      </p:sp>
      <p:sp>
        <p:nvSpPr>
          <p:cNvPr id="6" name="Espace réservé du pied de pag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Espace réservé du numéro de diapositiv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3488F6E7-A220-44C6-9053-AEF3D57C112C}" type="slidenum">
              <a:rPr lang="en-US"/>
              <a:pPr>
                <a:defRPr/>
              </a:pPr>
              <a:t>‹#›</a:t>
            </a:fld>
            <a:endParaRPr lang="en-US"/>
          </a:p>
        </p:txBody>
      </p:sp>
    </p:spTree>
    <p:extLst>
      <p:ext uri="{BB962C8B-B14F-4D97-AF65-F5344CB8AC3E}">
        <p14:creationId xmlns:p14="http://schemas.microsoft.com/office/powerpoint/2010/main" val="2788407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smtClean="0"/>
          </a:p>
        </p:txBody>
      </p:sp>
      <p:sp>
        <p:nvSpPr>
          <p:cNvPr id="410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7066" indent="-291179" eaLnBrk="0" hangingPunct="0">
              <a:spcBef>
                <a:spcPct val="30000"/>
              </a:spcBef>
              <a:defRPr sz="1200">
                <a:solidFill>
                  <a:schemeClr val="tx1"/>
                </a:solidFill>
                <a:latin typeface="Calibri" pitchFamily="34" charset="0"/>
              </a:defRPr>
            </a:lvl2pPr>
            <a:lvl3pPr marL="1164717" indent="-232943" eaLnBrk="0" hangingPunct="0">
              <a:spcBef>
                <a:spcPct val="30000"/>
              </a:spcBef>
              <a:defRPr sz="1200">
                <a:solidFill>
                  <a:schemeClr val="tx1"/>
                </a:solidFill>
                <a:latin typeface="Calibri" pitchFamily="34" charset="0"/>
              </a:defRPr>
            </a:lvl3pPr>
            <a:lvl4pPr marL="1630604" indent="-232943" eaLnBrk="0" hangingPunct="0">
              <a:spcBef>
                <a:spcPct val="30000"/>
              </a:spcBef>
              <a:defRPr sz="1200">
                <a:solidFill>
                  <a:schemeClr val="tx1"/>
                </a:solidFill>
                <a:latin typeface="Calibri" pitchFamily="34" charset="0"/>
              </a:defRPr>
            </a:lvl4pPr>
            <a:lvl5pPr marL="2096491" indent="-232943" eaLnBrk="0" hangingPunct="0">
              <a:spcBef>
                <a:spcPct val="30000"/>
              </a:spcBef>
              <a:defRPr sz="1200">
                <a:solidFill>
                  <a:schemeClr val="tx1"/>
                </a:solidFill>
                <a:latin typeface="Calibri" pitchFamily="34" charset="0"/>
              </a:defRPr>
            </a:lvl5pPr>
            <a:lvl6pPr marL="2562377" indent="-232943" eaLnBrk="0" fontAlgn="base" hangingPunct="0">
              <a:spcBef>
                <a:spcPct val="30000"/>
              </a:spcBef>
              <a:spcAft>
                <a:spcPct val="0"/>
              </a:spcAft>
              <a:defRPr sz="1200">
                <a:solidFill>
                  <a:schemeClr val="tx1"/>
                </a:solidFill>
                <a:latin typeface="Calibri" pitchFamily="34" charset="0"/>
              </a:defRPr>
            </a:lvl6pPr>
            <a:lvl7pPr marL="3028264" indent="-232943" eaLnBrk="0" fontAlgn="base" hangingPunct="0">
              <a:spcBef>
                <a:spcPct val="30000"/>
              </a:spcBef>
              <a:spcAft>
                <a:spcPct val="0"/>
              </a:spcAft>
              <a:defRPr sz="1200">
                <a:solidFill>
                  <a:schemeClr val="tx1"/>
                </a:solidFill>
                <a:latin typeface="Calibri" pitchFamily="34" charset="0"/>
              </a:defRPr>
            </a:lvl7pPr>
            <a:lvl8pPr marL="3494151" indent="-232943" eaLnBrk="0" fontAlgn="base" hangingPunct="0">
              <a:spcBef>
                <a:spcPct val="30000"/>
              </a:spcBef>
              <a:spcAft>
                <a:spcPct val="0"/>
              </a:spcAft>
              <a:defRPr sz="1200">
                <a:solidFill>
                  <a:schemeClr val="tx1"/>
                </a:solidFill>
                <a:latin typeface="Calibri" pitchFamily="34" charset="0"/>
              </a:defRPr>
            </a:lvl8pPr>
            <a:lvl9pPr marL="3960038" indent="-23294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23585F2-5591-41F2-B8FB-E2356B04CC47}" type="slidenum">
              <a:rPr lang="en-US" altLang="fr-FR" smtClean="0">
                <a:latin typeface="Arial" charset="0"/>
              </a:rPr>
              <a:pPr eaLnBrk="1" hangingPunct="1">
                <a:spcBef>
                  <a:spcPct val="0"/>
                </a:spcBef>
              </a:pPr>
              <a:t>2</a:t>
            </a:fld>
            <a:endParaRPr lang="en-US" altLang="fr-FR" smtClean="0">
              <a:latin typeface="Arial" charset="0"/>
            </a:endParaRPr>
          </a:p>
        </p:txBody>
      </p:sp>
    </p:spTree>
    <p:extLst>
      <p:ext uri="{BB962C8B-B14F-4D97-AF65-F5344CB8AC3E}">
        <p14:creationId xmlns:p14="http://schemas.microsoft.com/office/powerpoint/2010/main" val="3824460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53E91633-5ECD-4056-91BC-367BBE131F29}" type="slidenum">
              <a:rPr lang="fr-CA"/>
              <a:pPr>
                <a:defRPr/>
              </a:pPr>
              <a:t>‹#›</a:t>
            </a:fld>
            <a:endParaRPr lang="fr-CA"/>
          </a:p>
        </p:txBody>
      </p:sp>
    </p:spTree>
    <p:extLst>
      <p:ext uri="{BB962C8B-B14F-4D97-AF65-F5344CB8AC3E}">
        <p14:creationId xmlns:p14="http://schemas.microsoft.com/office/powerpoint/2010/main" val="6783883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475656" y="404664"/>
            <a:ext cx="7211144" cy="1143000"/>
          </a:xfrm>
        </p:spPr>
        <p:txBody>
          <a:bodyPr/>
          <a:lstStyle/>
          <a:p>
            <a:r>
              <a:rPr lang="fr-FR" dirty="0" smtClean="0"/>
              <a:t>Cliquez pour modifier le style du titre</a:t>
            </a:r>
            <a:endParaRPr lang="en-US" dirty="0"/>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3059AF0C-D570-42F1-8016-0D88976599E7}" type="slidenum">
              <a:rPr lang="fr-CA"/>
              <a:pPr>
                <a:defRPr/>
              </a:pPr>
              <a:t>‹#›</a:t>
            </a:fld>
            <a:endParaRPr lang="fr-CA"/>
          </a:p>
        </p:txBody>
      </p:sp>
    </p:spTree>
    <p:extLst>
      <p:ext uri="{BB962C8B-B14F-4D97-AF65-F5344CB8AC3E}">
        <p14:creationId xmlns:p14="http://schemas.microsoft.com/office/powerpoint/2010/main" val="121296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dirty="0"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B752D7C6-AC76-49D5-BBEE-E4DFDAD52E04}" type="slidenum">
              <a:rPr lang="fr-CA"/>
              <a:pPr>
                <a:defRPr/>
              </a:pPr>
              <a:t>‹#›</a:t>
            </a:fld>
            <a:endParaRPr lang="fr-CA"/>
          </a:p>
        </p:txBody>
      </p:sp>
    </p:spTree>
    <p:extLst>
      <p:ext uri="{BB962C8B-B14F-4D97-AF65-F5344CB8AC3E}">
        <p14:creationId xmlns:p14="http://schemas.microsoft.com/office/powerpoint/2010/main" val="25272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75656" y="413792"/>
            <a:ext cx="7211144" cy="1143000"/>
          </a:xfrm>
        </p:spPr>
        <p:txBody>
          <a:bodyPr/>
          <a:lstStyle/>
          <a:p>
            <a:r>
              <a:rPr lang="fr-FR" dirty="0" smtClean="0"/>
              <a:t>Cliquez pour modifier le style du titre</a:t>
            </a:r>
            <a:endParaRPr lang="en-US" dirty="0"/>
          </a:p>
        </p:txBody>
      </p:sp>
      <p:sp>
        <p:nvSpPr>
          <p:cNvPr id="3" name="Espace réservé du contenu 2"/>
          <p:cNvSpPr>
            <a:spLocks noGrp="1"/>
          </p:cNvSpPr>
          <p:nvPr>
            <p:ph sz="half" idx="1"/>
          </p:nvPr>
        </p:nvSpPr>
        <p:spPr>
          <a:xfrm>
            <a:off x="457200" y="1772816"/>
            <a:ext cx="4038600" cy="43533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772816"/>
            <a:ext cx="4038600" cy="43533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0B7605B8-D5DF-49E3-A813-E959E5165094}" type="slidenum">
              <a:rPr lang="fr-CA"/>
              <a:pPr>
                <a:defRPr/>
              </a:pPr>
              <a:t>‹#›</a:t>
            </a:fld>
            <a:endParaRPr lang="fr-CA"/>
          </a:p>
        </p:txBody>
      </p:sp>
    </p:spTree>
    <p:extLst>
      <p:ext uri="{BB962C8B-B14F-4D97-AF65-F5344CB8AC3E}">
        <p14:creationId xmlns:p14="http://schemas.microsoft.com/office/powerpoint/2010/main" val="34533223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475656" y="413792"/>
            <a:ext cx="7211144" cy="1143000"/>
          </a:xfrm>
        </p:spPr>
        <p:txBody>
          <a:bodyPr/>
          <a:lstStyle>
            <a:lvl1pPr>
              <a:defRPr/>
            </a:lvl1pPr>
          </a:lstStyle>
          <a:p>
            <a:r>
              <a:rPr lang="fr-FR" dirty="0" smtClean="0"/>
              <a:t>Cliquez pour modifier le style du titre</a:t>
            </a:r>
            <a:endParaRPr lang="en-US" dirty="0"/>
          </a:p>
        </p:txBody>
      </p:sp>
      <p:sp>
        <p:nvSpPr>
          <p:cNvPr id="3" name="Espace réservé du texte 2"/>
          <p:cNvSpPr>
            <a:spLocks noGrp="1"/>
          </p:cNvSpPr>
          <p:nvPr>
            <p:ph type="body" idx="1"/>
          </p:nvPr>
        </p:nvSpPr>
        <p:spPr>
          <a:xfrm>
            <a:off x="457200" y="1700808"/>
            <a:ext cx="4040188" cy="10801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780927"/>
            <a:ext cx="4040188" cy="3345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700808"/>
            <a:ext cx="4041775" cy="10801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780927"/>
            <a:ext cx="4041775" cy="3345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fr-CA"/>
          </a:p>
        </p:txBody>
      </p:sp>
      <p:sp>
        <p:nvSpPr>
          <p:cNvPr id="8" name="Rectangle 5"/>
          <p:cNvSpPr>
            <a:spLocks noGrp="1" noChangeArrowheads="1"/>
          </p:cNvSpPr>
          <p:nvPr>
            <p:ph type="ftr" sz="quarter" idx="11"/>
          </p:nvPr>
        </p:nvSpPr>
        <p:spPr>
          <a:ln/>
        </p:spPr>
        <p:txBody>
          <a:bodyPr/>
          <a:lstStyle>
            <a:lvl1pPr>
              <a:defRPr/>
            </a:lvl1pPr>
          </a:lstStyle>
          <a:p>
            <a:pPr>
              <a:defRPr/>
            </a:pPr>
            <a:endParaRPr lang="fr-CA"/>
          </a:p>
        </p:txBody>
      </p:sp>
      <p:sp>
        <p:nvSpPr>
          <p:cNvPr id="9" name="Rectangle 6"/>
          <p:cNvSpPr>
            <a:spLocks noGrp="1" noChangeArrowheads="1"/>
          </p:cNvSpPr>
          <p:nvPr>
            <p:ph type="sldNum" sz="quarter" idx="12"/>
          </p:nvPr>
        </p:nvSpPr>
        <p:spPr>
          <a:ln/>
        </p:spPr>
        <p:txBody>
          <a:bodyPr/>
          <a:lstStyle>
            <a:lvl1pPr>
              <a:defRPr/>
            </a:lvl1pPr>
          </a:lstStyle>
          <a:p>
            <a:pPr>
              <a:defRPr/>
            </a:pPr>
            <a:fld id="{D9D64C3E-E7D4-4EFB-9168-E9D29E5EC2CC}" type="slidenum">
              <a:rPr lang="fr-CA"/>
              <a:pPr>
                <a:defRPr/>
              </a:pPr>
              <a:t>‹#›</a:t>
            </a:fld>
            <a:endParaRPr lang="fr-CA"/>
          </a:p>
        </p:txBody>
      </p:sp>
    </p:spTree>
    <p:extLst>
      <p:ext uri="{BB962C8B-B14F-4D97-AF65-F5344CB8AC3E}">
        <p14:creationId xmlns:p14="http://schemas.microsoft.com/office/powerpoint/2010/main" val="367582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75656" y="413792"/>
            <a:ext cx="7211144" cy="1143000"/>
          </a:xfrm>
        </p:spPr>
        <p:txBody>
          <a:bodyPr/>
          <a:lstStyle/>
          <a:p>
            <a:r>
              <a:rPr lang="fr-FR" dirty="0" smtClean="0"/>
              <a:t>Cliquez pour modifier le style du titre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fr-CA"/>
          </a:p>
        </p:txBody>
      </p:sp>
      <p:sp>
        <p:nvSpPr>
          <p:cNvPr id="4" name="Rectangle 5"/>
          <p:cNvSpPr>
            <a:spLocks noGrp="1" noChangeArrowheads="1"/>
          </p:cNvSpPr>
          <p:nvPr>
            <p:ph type="ftr" sz="quarter" idx="11"/>
          </p:nvPr>
        </p:nvSpPr>
        <p:spPr>
          <a:ln/>
        </p:spPr>
        <p:txBody>
          <a:bodyPr/>
          <a:lstStyle>
            <a:lvl1pPr>
              <a:defRPr/>
            </a:lvl1pPr>
          </a:lstStyle>
          <a:p>
            <a:pPr>
              <a:defRPr/>
            </a:pPr>
            <a:endParaRPr lang="fr-CA"/>
          </a:p>
        </p:txBody>
      </p:sp>
      <p:sp>
        <p:nvSpPr>
          <p:cNvPr id="5" name="Rectangle 6"/>
          <p:cNvSpPr>
            <a:spLocks noGrp="1" noChangeArrowheads="1"/>
          </p:cNvSpPr>
          <p:nvPr>
            <p:ph type="sldNum" sz="quarter" idx="12"/>
          </p:nvPr>
        </p:nvSpPr>
        <p:spPr>
          <a:ln/>
        </p:spPr>
        <p:txBody>
          <a:bodyPr/>
          <a:lstStyle>
            <a:lvl1pPr>
              <a:defRPr/>
            </a:lvl1pPr>
          </a:lstStyle>
          <a:p>
            <a:pPr>
              <a:defRPr/>
            </a:pPr>
            <a:fld id="{C3F9A9C6-0B4C-490D-BBF7-2ECF4B6AC97D}" type="slidenum">
              <a:rPr lang="fr-CA"/>
              <a:pPr>
                <a:defRPr/>
              </a:pPr>
              <a:t>‹#›</a:t>
            </a:fld>
            <a:endParaRPr lang="fr-CA"/>
          </a:p>
        </p:txBody>
      </p:sp>
    </p:spTree>
    <p:extLst>
      <p:ext uri="{BB962C8B-B14F-4D97-AF65-F5344CB8AC3E}">
        <p14:creationId xmlns:p14="http://schemas.microsoft.com/office/powerpoint/2010/main" val="3809346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CA"/>
          </a:p>
        </p:txBody>
      </p:sp>
      <p:sp>
        <p:nvSpPr>
          <p:cNvPr id="3" name="Rectangle 5"/>
          <p:cNvSpPr>
            <a:spLocks noGrp="1" noChangeArrowheads="1"/>
          </p:cNvSpPr>
          <p:nvPr>
            <p:ph type="ftr" sz="quarter" idx="11"/>
          </p:nvPr>
        </p:nvSpPr>
        <p:spPr>
          <a:ln/>
        </p:spPr>
        <p:txBody>
          <a:bodyPr/>
          <a:lstStyle>
            <a:lvl1pPr>
              <a:defRPr/>
            </a:lvl1pPr>
          </a:lstStyle>
          <a:p>
            <a:pPr>
              <a:defRPr/>
            </a:pPr>
            <a:endParaRPr lang="fr-CA"/>
          </a:p>
        </p:txBody>
      </p:sp>
      <p:sp>
        <p:nvSpPr>
          <p:cNvPr id="4" name="Rectangle 6"/>
          <p:cNvSpPr>
            <a:spLocks noGrp="1" noChangeArrowheads="1"/>
          </p:cNvSpPr>
          <p:nvPr>
            <p:ph type="sldNum" sz="quarter" idx="12"/>
          </p:nvPr>
        </p:nvSpPr>
        <p:spPr>
          <a:ln/>
        </p:spPr>
        <p:txBody>
          <a:bodyPr/>
          <a:lstStyle>
            <a:lvl1pPr>
              <a:defRPr/>
            </a:lvl1pPr>
          </a:lstStyle>
          <a:p>
            <a:pPr>
              <a:defRPr/>
            </a:pPr>
            <a:fld id="{AF300559-3CF9-4FE6-AB68-8CA5A11712E4}" type="slidenum">
              <a:rPr lang="fr-CA"/>
              <a:pPr>
                <a:defRPr/>
              </a:pPr>
              <a:t>‹#›</a:t>
            </a:fld>
            <a:endParaRPr lang="fr-CA"/>
          </a:p>
        </p:txBody>
      </p:sp>
    </p:spTree>
    <p:extLst>
      <p:ext uri="{BB962C8B-B14F-4D97-AF65-F5344CB8AC3E}">
        <p14:creationId xmlns:p14="http://schemas.microsoft.com/office/powerpoint/2010/main" val="2024448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762894"/>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2924944"/>
            <a:ext cx="3008313" cy="3201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323873CA-DBE4-4DF3-B15F-CD02D4752ED4}" type="slidenum">
              <a:rPr lang="fr-CA"/>
              <a:pPr>
                <a:defRPr/>
              </a:pPr>
              <a:t>‹#›</a:t>
            </a:fld>
            <a:endParaRPr lang="fr-CA"/>
          </a:p>
        </p:txBody>
      </p:sp>
    </p:spTree>
    <p:extLst>
      <p:ext uri="{BB962C8B-B14F-4D97-AF65-F5344CB8AC3E}">
        <p14:creationId xmlns:p14="http://schemas.microsoft.com/office/powerpoint/2010/main" val="1614280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8EE0A2DA-6720-4680-A327-14D649005B1E}" type="slidenum">
              <a:rPr lang="fr-CA"/>
              <a:pPr>
                <a:defRPr/>
              </a:pPr>
              <a:t>‹#›</a:t>
            </a:fld>
            <a:endParaRPr lang="fr-CA"/>
          </a:p>
        </p:txBody>
      </p:sp>
    </p:spTree>
    <p:extLst>
      <p:ext uri="{BB962C8B-B14F-4D97-AF65-F5344CB8AC3E}">
        <p14:creationId xmlns:p14="http://schemas.microsoft.com/office/powerpoint/2010/main" val="2636091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1475656" y="413792"/>
            <a:ext cx="7211144" cy="1143000"/>
          </a:xfrm>
        </p:spPr>
        <p:txBody>
          <a:bodyPr/>
          <a:lstStyle/>
          <a:p>
            <a:r>
              <a:rPr lang="fr-FR" dirty="0" smtClean="0"/>
              <a:t>Cliquez pour modifier le style du titre</a:t>
            </a:r>
            <a:endParaRPr lang="en-US" dirty="0"/>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C834DDDF-2549-4C81-A729-630FB95034D8}" type="slidenum">
              <a:rPr lang="fr-CA"/>
              <a:pPr>
                <a:defRPr/>
              </a:pPr>
              <a:t>‹#›</a:t>
            </a:fld>
            <a:endParaRPr lang="fr-CA"/>
          </a:p>
        </p:txBody>
      </p:sp>
    </p:spTree>
    <p:extLst>
      <p:ext uri="{BB962C8B-B14F-4D97-AF65-F5344CB8AC3E}">
        <p14:creationId xmlns:p14="http://schemas.microsoft.com/office/powerpoint/2010/main" val="933432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1475656" y="274638"/>
            <a:ext cx="5001344"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3EA66578-4B69-464C-A81D-086BC1A64D54}" type="slidenum">
              <a:rPr lang="fr-CA"/>
              <a:pPr>
                <a:defRPr/>
              </a:pPr>
              <a:t>‹#›</a:t>
            </a:fld>
            <a:endParaRPr lang="fr-CA"/>
          </a:p>
        </p:txBody>
      </p:sp>
    </p:spTree>
    <p:extLst>
      <p:ext uri="{BB962C8B-B14F-4D97-AF65-F5344CB8AC3E}">
        <p14:creationId xmlns:p14="http://schemas.microsoft.com/office/powerpoint/2010/main" val="56375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76375" y="485775"/>
            <a:ext cx="72104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Click to edit Master title style</a:t>
            </a:r>
          </a:p>
        </p:txBody>
      </p:sp>
      <p:sp>
        <p:nvSpPr>
          <p:cNvPr id="1027" name="Rectangle 3"/>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dirty="0" smtClean="0"/>
              <a:t>Click to </a:t>
            </a:r>
            <a:r>
              <a:rPr lang="fr-CA" altLang="fr-FR" dirty="0" err="1" smtClean="0"/>
              <a:t>edit</a:t>
            </a:r>
            <a:r>
              <a:rPr lang="fr-CA" altLang="fr-FR" dirty="0" smtClean="0"/>
              <a:t> Master </a:t>
            </a:r>
            <a:r>
              <a:rPr lang="fr-CA" altLang="fr-FR" dirty="0" err="1" smtClean="0"/>
              <a:t>text</a:t>
            </a:r>
            <a:r>
              <a:rPr lang="fr-CA" altLang="fr-FR" dirty="0" smtClean="0"/>
              <a:t> styles</a:t>
            </a:r>
          </a:p>
          <a:p>
            <a:pPr lvl="1"/>
            <a:r>
              <a:rPr lang="fr-CA" altLang="fr-FR" dirty="0" smtClean="0"/>
              <a:t>Second </a:t>
            </a:r>
            <a:r>
              <a:rPr lang="fr-CA" altLang="fr-FR" dirty="0" err="1" smtClean="0"/>
              <a:t>level</a:t>
            </a:r>
            <a:endParaRPr lang="fr-CA" altLang="fr-FR" dirty="0" smtClean="0"/>
          </a:p>
          <a:p>
            <a:pPr lvl="2"/>
            <a:r>
              <a:rPr lang="fr-CA" altLang="fr-FR" dirty="0" err="1" smtClean="0"/>
              <a:t>Third</a:t>
            </a:r>
            <a:r>
              <a:rPr lang="fr-CA" altLang="fr-FR" dirty="0" smtClean="0"/>
              <a:t> </a:t>
            </a:r>
            <a:r>
              <a:rPr lang="fr-CA" altLang="fr-FR" dirty="0" err="1" smtClean="0"/>
              <a:t>level</a:t>
            </a:r>
            <a:endParaRPr lang="fr-CA" altLang="fr-FR" dirty="0" smtClean="0"/>
          </a:p>
          <a:p>
            <a:pPr lvl="3"/>
            <a:r>
              <a:rPr lang="fr-CA" altLang="fr-FR" dirty="0" err="1" smtClean="0"/>
              <a:t>Fourth</a:t>
            </a:r>
            <a:r>
              <a:rPr lang="fr-CA" altLang="fr-FR" dirty="0" smtClean="0"/>
              <a:t> </a:t>
            </a:r>
            <a:r>
              <a:rPr lang="fr-CA" altLang="fr-FR" dirty="0" err="1" smtClean="0"/>
              <a:t>level</a:t>
            </a:r>
            <a:endParaRPr lang="fr-CA" altLang="fr-FR" dirty="0" smtClean="0"/>
          </a:p>
          <a:p>
            <a:pPr lvl="4"/>
            <a:r>
              <a:rPr lang="fr-CA" altLang="fr-FR" dirty="0" err="1" smtClean="0"/>
              <a:t>Fifth</a:t>
            </a:r>
            <a:r>
              <a:rPr lang="fr-CA" altLang="fr-FR" dirty="0" smtClean="0"/>
              <a:t> </a:t>
            </a:r>
            <a:r>
              <a:rPr lang="fr-CA" altLang="fr-FR" dirty="0" err="1" smtClean="0"/>
              <a:t>level</a:t>
            </a:r>
            <a:endParaRPr lang="fr-CA" altLang="fr-FR"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fr-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r-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33A1D15-D957-41B0-A949-006E80B417D2}"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C0C0C0"/>
            </a:outerShdw>
          </a:effectLst>
          <a:latin typeface="Verdana"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C0C0C0"/>
            </a:outerShdw>
          </a:effectLst>
          <a:latin typeface="Verdana"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C0C0C0"/>
            </a:outerShdw>
          </a:effectLst>
          <a:latin typeface="Verdana"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4400">
          <a:solidFill>
            <a:schemeClr val="bg1"/>
          </a:solidFill>
          <a:effectLst>
            <a:outerShdw blurRad="38100" dist="38100" dir="2700000" algn="tl">
              <a:srgbClr val="C0C0C0"/>
            </a:outerShdw>
          </a:effectLst>
          <a:latin typeface="Arial" charset="0"/>
        </a:defRPr>
      </a:lvl6pPr>
      <a:lvl7pPr marL="914400" algn="ctr" rtl="0" fontAlgn="base">
        <a:spcBef>
          <a:spcPct val="0"/>
        </a:spcBef>
        <a:spcAft>
          <a:spcPct val="0"/>
        </a:spcAft>
        <a:defRPr sz="4400">
          <a:solidFill>
            <a:schemeClr val="bg1"/>
          </a:solidFill>
          <a:effectLst>
            <a:outerShdw blurRad="38100" dist="38100" dir="2700000" algn="tl">
              <a:srgbClr val="C0C0C0"/>
            </a:outerShdw>
          </a:effectLst>
          <a:latin typeface="Arial" charset="0"/>
        </a:defRPr>
      </a:lvl7pPr>
      <a:lvl8pPr marL="1371600" algn="ctr" rtl="0" fontAlgn="base">
        <a:spcBef>
          <a:spcPct val="0"/>
        </a:spcBef>
        <a:spcAft>
          <a:spcPct val="0"/>
        </a:spcAft>
        <a:defRPr sz="4400">
          <a:solidFill>
            <a:schemeClr val="bg1"/>
          </a:solidFill>
          <a:effectLst>
            <a:outerShdw blurRad="38100" dist="38100" dir="2700000" algn="tl">
              <a:srgbClr val="C0C0C0"/>
            </a:outerShdw>
          </a:effectLst>
          <a:latin typeface="Arial" charset="0"/>
        </a:defRPr>
      </a:lvl8pPr>
      <a:lvl9pPr marL="1828800" algn="ctr" rtl="0" fontAlgn="base">
        <a:spcBef>
          <a:spcPct val="0"/>
        </a:spcBef>
        <a:spcAft>
          <a:spcPct val="0"/>
        </a:spcAft>
        <a:defRPr sz="4400">
          <a:solidFill>
            <a:schemeClr val="bg1"/>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rgbClr val="F58220"/>
        </a:buClr>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1">
            <a:lumMod val="50000"/>
          </a:schemeClr>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F58220"/>
        </a:buClr>
        <a:buChar char="•"/>
        <a:defRPr sz="2400">
          <a:solidFill>
            <a:schemeClr val="tx1"/>
          </a:solidFill>
          <a:latin typeface="+mn-lt"/>
        </a:defRPr>
      </a:lvl3pPr>
      <a:lvl4pPr marL="1600200" indent="-228600" algn="l" rtl="0" eaLnBrk="0" fontAlgn="base" hangingPunct="0">
        <a:spcBef>
          <a:spcPct val="20000"/>
        </a:spcBef>
        <a:spcAft>
          <a:spcPct val="0"/>
        </a:spcAft>
        <a:buClr>
          <a:schemeClr val="bg1">
            <a:lumMod val="50000"/>
          </a:schemeClr>
        </a:buClr>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Verdana" panose="020B0604030504040204" pitchFamily="34" charset="0"/>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ous-titre 4"/>
          <p:cNvSpPr>
            <a:spLocks noGrp="1"/>
          </p:cNvSpPr>
          <p:nvPr>
            <p:ph type="subTitle" idx="1"/>
          </p:nvPr>
        </p:nvSpPr>
        <p:spPr>
          <a:xfrm>
            <a:off x="1403648" y="4797152"/>
            <a:ext cx="6400800" cy="888504"/>
          </a:xfrm>
        </p:spPr>
        <p:txBody>
          <a:bodyPr/>
          <a:lstStyle/>
          <a:p>
            <a:r>
              <a:rPr lang="fr-CA" dirty="0" smtClean="0">
                <a:latin typeface="Cambria" panose="02040503050406030204" pitchFamily="18" charset="0"/>
              </a:rPr>
              <a:t>COMPÉTICA, 19 juin 2014</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4233" y="980728"/>
            <a:ext cx="3119629" cy="3356992"/>
          </a:xfrm>
          <a:prstGeom prst="rect">
            <a:avLst/>
          </a:prstGeom>
        </p:spPr>
      </p:pic>
    </p:spTree>
    <p:extLst>
      <p:ext uri="{BB962C8B-B14F-4D97-AF65-F5344CB8AC3E}">
        <p14:creationId xmlns:p14="http://schemas.microsoft.com/office/powerpoint/2010/main" val="1883571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706031688"/>
              </p:ext>
            </p:extLst>
          </p:nvPr>
        </p:nvGraphicFramePr>
        <p:xfrm>
          <a:off x="179512" y="116632"/>
          <a:ext cx="856895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467544" y="5445224"/>
            <a:ext cx="8136904" cy="646331"/>
          </a:xfrm>
          <a:prstGeom prst="rect">
            <a:avLst/>
          </a:prstGeom>
          <a:ln w="25400">
            <a:solidFill>
              <a:srgbClr val="00B050"/>
            </a:solidFill>
            <a:prstDash val="dash"/>
            <a:beve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CA" sz="1200" i="1" dirty="0" smtClean="0"/>
              <a:t>Il est à noter que cet organigramme est partiel et n’a pour objectif que de démontrer les personnes qui pourraient être impliquées dans les actions du groupe COMPÉTICA.  Ces personnes sont indiquées par une bordure verte pointillée.  Les autres personnes sont indiquées à titre de contexte.</a:t>
            </a:r>
            <a:endParaRPr lang="fr-CA" sz="1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Les personnes </a:t>
            </a:r>
            <a:r>
              <a:rPr lang="fr-CA" smtClean="0"/>
              <a:t>ressources potentielles</a:t>
            </a:r>
            <a:endParaRPr lang="fr-CA" dirty="0"/>
          </a:p>
        </p:txBody>
      </p:sp>
      <p:sp>
        <p:nvSpPr>
          <p:cNvPr id="3" name="Content Placeholder 2"/>
          <p:cNvSpPr>
            <a:spLocks noGrp="1"/>
          </p:cNvSpPr>
          <p:nvPr>
            <p:ph idx="1"/>
          </p:nvPr>
        </p:nvSpPr>
        <p:spPr>
          <a:xfrm>
            <a:off x="457200" y="1916832"/>
            <a:ext cx="8229600" cy="4209331"/>
          </a:xfrm>
        </p:spPr>
        <p:txBody>
          <a:bodyPr/>
          <a:lstStyle/>
          <a:p>
            <a:pPr>
              <a:spcBef>
                <a:spcPts val="0"/>
              </a:spcBef>
              <a:tabLst>
                <a:tab pos="803275" algn="l"/>
              </a:tabLst>
            </a:pPr>
            <a:r>
              <a:rPr lang="fr-CA" dirty="0" smtClean="0"/>
              <a:t>Léon Landry</a:t>
            </a:r>
          </a:p>
          <a:p>
            <a:pPr marL="0" indent="0">
              <a:spcBef>
                <a:spcPts val="0"/>
              </a:spcBef>
              <a:buNone/>
              <a:tabLst>
                <a:tab pos="803275" algn="l"/>
              </a:tabLst>
            </a:pPr>
            <a:r>
              <a:rPr lang="fr-CA" sz="1600" dirty="0"/>
              <a:t>	</a:t>
            </a:r>
            <a:r>
              <a:rPr lang="fr-CA" sz="1600" dirty="0" smtClean="0"/>
              <a:t>Conseiller sectoriel : Informatique, technologie, arts et tourisme</a:t>
            </a:r>
          </a:p>
          <a:p>
            <a:pPr>
              <a:tabLst>
                <a:tab pos="803275" algn="l"/>
              </a:tabLst>
            </a:pPr>
            <a:r>
              <a:rPr lang="fr-CA" dirty="0" smtClean="0"/>
              <a:t>Lucie Vincent-LeBlanc</a:t>
            </a:r>
          </a:p>
          <a:p>
            <a:pPr marL="0" indent="0">
              <a:lnSpc>
                <a:spcPct val="75000"/>
              </a:lnSpc>
              <a:buNone/>
              <a:tabLst>
                <a:tab pos="803275" algn="l"/>
              </a:tabLst>
            </a:pPr>
            <a:r>
              <a:rPr lang="fr-CA" sz="1600" dirty="0" smtClean="0"/>
              <a:t>	Conseillère principale: Accessibilité </a:t>
            </a:r>
            <a:r>
              <a:rPr lang="fr-CA" sz="1600" dirty="0"/>
              <a:t>et </a:t>
            </a:r>
            <a:r>
              <a:rPr lang="fr-CA" sz="1600" dirty="0" smtClean="0"/>
              <a:t>réussite étudiante</a:t>
            </a:r>
          </a:p>
          <a:p>
            <a:pPr>
              <a:tabLst>
                <a:tab pos="803275" algn="l"/>
              </a:tabLst>
            </a:pPr>
            <a:r>
              <a:rPr lang="fr-CA" dirty="0" smtClean="0"/>
              <a:t>Daniel Comeau</a:t>
            </a:r>
          </a:p>
          <a:p>
            <a:pPr marL="0" indent="0">
              <a:lnSpc>
                <a:spcPct val="75000"/>
              </a:lnSpc>
              <a:buNone/>
              <a:tabLst>
                <a:tab pos="803275" algn="l"/>
              </a:tabLst>
            </a:pPr>
            <a:r>
              <a:rPr lang="fr-CA" sz="1600" dirty="0" smtClean="0"/>
              <a:t>	Directeur: Formation à distance </a:t>
            </a:r>
          </a:p>
          <a:p>
            <a:pPr>
              <a:tabLst>
                <a:tab pos="803275" algn="l"/>
              </a:tabLst>
            </a:pPr>
            <a:r>
              <a:rPr lang="fr-CA" dirty="0" smtClean="0"/>
              <a:t>Luc Bourgoin</a:t>
            </a:r>
          </a:p>
          <a:p>
            <a:pPr marL="0" indent="0">
              <a:buNone/>
              <a:tabLst>
                <a:tab pos="803275" algn="l"/>
              </a:tabLst>
            </a:pPr>
            <a:r>
              <a:rPr lang="fr-CA" sz="1600" dirty="0"/>
              <a:t>	</a:t>
            </a:r>
            <a:r>
              <a:rPr lang="fr-CA" sz="1600" dirty="0" smtClean="0"/>
              <a:t>Directeur: Technologies </a:t>
            </a:r>
            <a:r>
              <a:rPr lang="fr-CA" sz="1600" dirty="0"/>
              <a:t>de l’information </a:t>
            </a:r>
            <a:r>
              <a:rPr lang="fr-CA" sz="1600" dirty="0" smtClean="0"/>
              <a:t>et </a:t>
            </a:r>
            <a:r>
              <a:rPr lang="fr-CA" sz="1600" dirty="0"/>
              <a:t>des </a:t>
            </a:r>
            <a:r>
              <a:rPr lang="fr-CA" sz="1600" dirty="0" smtClean="0"/>
              <a:t>communications</a:t>
            </a:r>
          </a:p>
          <a:p>
            <a:pPr>
              <a:tabLst>
                <a:tab pos="803275" algn="l"/>
              </a:tabLst>
            </a:pPr>
            <a:r>
              <a:rPr lang="fr-CA" dirty="0" smtClean="0"/>
              <a:t>Sylvain Poirier</a:t>
            </a:r>
            <a:endParaRPr lang="fr-CA" dirty="0"/>
          </a:p>
          <a:p>
            <a:pPr marL="0" indent="0">
              <a:buNone/>
              <a:tabLst>
                <a:tab pos="803275" algn="l"/>
              </a:tabLst>
            </a:pPr>
            <a:r>
              <a:rPr lang="fr-CA" sz="1600" dirty="0"/>
              <a:t>	</a:t>
            </a:r>
            <a:r>
              <a:rPr lang="fr-CA" sz="1600" dirty="0" smtClean="0"/>
              <a:t>Directeur général: Entrepreneurship et </a:t>
            </a:r>
            <a:r>
              <a:rPr lang="fr-CA" sz="1600" dirty="0"/>
              <a:t>Innovation</a:t>
            </a:r>
          </a:p>
          <a:p>
            <a:pPr>
              <a:tabLst>
                <a:tab pos="803275" algn="l"/>
              </a:tabLst>
            </a:pPr>
            <a:endParaRPr lang="fr-CA" sz="2400" dirty="0" smtClean="0"/>
          </a:p>
        </p:txBody>
      </p:sp>
    </p:spTree>
    <p:extLst>
      <p:ext uri="{BB962C8B-B14F-4D97-AF65-F5344CB8AC3E}">
        <p14:creationId xmlns:p14="http://schemas.microsoft.com/office/powerpoint/2010/main" val="2673183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CCNB et TIC</a:t>
            </a:r>
            <a:endParaRPr lang="fr-CA" dirty="0"/>
          </a:p>
        </p:txBody>
      </p:sp>
      <p:sp>
        <p:nvSpPr>
          <p:cNvPr id="3" name="Content Placeholder 2"/>
          <p:cNvSpPr>
            <a:spLocks noGrp="1"/>
          </p:cNvSpPr>
          <p:nvPr>
            <p:ph idx="1"/>
          </p:nvPr>
        </p:nvSpPr>
        <p:spPr/>
        <p:txBody>
          <a:bodyPr/>
          <a:lstStyle/>
          <a:p>
            <a:r>
              <a:rPr lang="fr-CA" dirty="0" smtClean="0"/>
              <a:t>Le CCNB mise constamment sur l’intégration des technologies en situation d’apprentissage. </a:t>
            </a:r>
          </a:p>
          <a:p>
            <a:pPr lvl="1"/>
            <a:endParaRPr lang="fr-CA" sz="2400" dirty="0" smtClean="0"/>
          </a:p>
          <a:p>
            <a:pPr lvl="1"/>
            <a:r>
              <a:rPr lang="fr-CA" sz="2400" dirty="0" smtClean="0"/>
              <a:t>Intégration dans les objectifs d’apprentissage</a:t>
            </a:r>
          </a:p>
          <a:p>
            <a:pPr lvl="1"/>
            <a:r>
              <a:rPr lang="fr-CA" sz="2400" dirty="0" smtClean="0"/>
              <a:t>Format « Connexion »</a:t>
            </a:r>
          </a:p>
          <a:p>
            <a:pPr lvl="1"/>
            <a:r>
              <a:rPr lang="fr-CA" sz="2400" dirty="0" smtClean="0"/>
              <a:t>Smart </a:t>
            </a:r>
            <a:r>
              <a:rPr lang="fr-CA" sz="2400" dirty="0" err="1" smtClean="0"/>
              <a:t>Boards</a:t>
            </a:r>
            <a:endParaRPr lang="fr-CA" sz="2400" dirty="0" smtClean="0"/>
          </a:p>
          <a:p>
            <a:pPr lvl="1"/>
            <a:r>
              <a:rPr lang="fr-CA" sz="2400" dirty="0" smtClean="0"/>
              <a:t>Formation à distance / en ligne</a:t>
            </a:r>
          </a:p>
          <a:p>
            <a:pPr lvl="1"/>
            <a:r>
              <a:rPr lang="fr-CA" sz="2400" dirty="0" smtClean="0"/>
              <a:t>Portails et accès sans fil</a:t>
            </a:r>
            <a:endParaRPr lang="fr-CA" sz="2400" dirty="0"/>
          </a:p>
        </p:txBody>
      </p:sp>
    </p:spTree>
    <p:extLst>
      <p:ext uri="{BB962C8B-B14F-4D97-AF65-F5344CB8AC3E}">
        <p14:creationId xmlns:p14="http://schemas.microsoft.com/office/powerpoint/2010/main" val="2091810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CCNB et TIC</a:t>
            </a:r>
            <a:endParaRPr lang="fr-CA" dirty="0"/>
          </a:p>
        </p:txBody>
      </p:sp>
      <p:sp>
        <p:nvSpPr>
          <p:cNvPr id="3" name="Content Placeholder 2"/>
          <p:cNvSpPr>
            <a:spLocks noGrp="1"/>
          </p:cNvSpPr>
          <p:nvPr>
            <p:ph idx="1"/>
          </p:nvPr>
        </p:nvSpPr>
        <p:spPr/>
        <p:txBody>
          <a:bodyPr/>
          <a:lstStyle/>
          <a:p>
            <a:r>
              <a:rPr lang="fr-CA" dirty="0" smtClean="0"/>
              <a:t>L’intérêt actuel? </a:t>
            </a:r>
          </a:p>
          <a:p>
            <a:pPr lvl="1"/>
            <a:endParaRPr lang="fr-CA" sz="2400" dirty="0" smtClean="0"/>
          </a:p>
          <a:p>
            <a:pPr lvl="1"/>
            <a:r>
              <a:rPr lang="fr-CA" sz="2400" dirty="0" smtClean="0"/>
              <a:t>Quelles seraient les meilleurs pratiques pour développer une culture d’apprentissage en ligne, complètement virtuelle?</a:t>
            </a:r>
          </a:p>
          <a:p>
            <a:pPr lvl="1"/>
            <a:r>
              <a:rPr lang="fr-CA" sz="2400" dirty="0" smtClean="0"/>
              <a:t>Comment créer une véritable sphère d’apprentissage intégrée, où les étudiants apprennent via leur cours en ligne, échangent respectueusement et de </a:t>
            </a:r>
            <a:r>
              <a:rPr lang="fr-CA" sz="2400" smtClean="0"/>
              <a:t>façon constructive via </a:t>
            </a:r>
            <a:r>
              <a:rPr lang="fr-CA" sz="2400" dirty="0" smtClean="0"/>
              <a:t>les réseaux sociaux</a:t>
            </a:r>
            <a:r>
              <a:rPr lang="fr-CA" sz="2400" smtClean="0"/>
              <a:t>, et génèrent </a:t>
            </a:r>
            <a:r>
              <a:rPr lang="fr-CA" sz="2400" dirty="0" smtClean="0"/>
              <a:t>des collaborations entre différentes institutions?</a:t>
            </a:r>
            <a:endParaRPr lang="fr-CA" sz="2400" dirty="0"/>
          </a:p>
        </p:txBody>
      </p:sp>
    </p:spTree>
    <p:extLst>
      <p:ext uri="{BB962C8B-B14F-4D97-AF65-F5344CB8AC3E}">
        <p14:creationId xmlns:p14="http://schemas.microsoft.com/office/powerpoint/2010/main" val="2698167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1887" y="1052736"/>
            <a:ext cx="2208245" cy="2376264"/>
          </a:xfrm>
          <a:prstGeom prst="rect">
            <a:avLst/>
          </a:prstGeom>
        </p:spPr>
      </p:pic>
      <p:sp>
        <p:nvSpPr>
          <p:cNvPr id="2" name="Rectangle 1"/>
          <p:cNvSpPr/>
          <p:nvPr/>
        </p:nvSpPr>
        <p:spPr>
          <a:xfrm>
            <a:off x="0" y="188640"/>
            <a:ext cx="1403648" cy="17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Rectangle 5"/>
          <p:cNvSpPr/>
          <p:nvPr/>
        </p:nvSpPr>
        <p:spPr>
          <a:xfrm>
            <a:off x="1763688" y="3789040"/>
            <a:ext cx="5724644" cy="1754326"/>
          </a:xfrm>
          <a:prstGeom prst="rect">
            <a:avLst/>
          </a:prstGeom>
          <a:noFill/>
        </p:spPr>
        <p:txBody>
          <a:bodyPr wrap="none" lIns="91440" tIns="45720" rIns="91440" bIns="45720">
            <a:spAutoFit/>
          </a:bodyPr>
          <a:lstStyle/>
          <a:p>
            <a:pPr algn="ctr"/>
            <a:r>
              <a:rPr lang="en-US" sz="5400" b="1" dirty="0" smtClean="0">
                <a:ln w="22225">
                  <a:solidFill>
                    <a:srgbClr val="F58220"/>
                  </a:solidFill>
                  <a:prstDash val="solid"/>
                </a:ln>
                <a:solidFill>
                  <a:srgbClr val="FCD3B2"/>
                </a:solidFill>
              </a:rPr>
              <a:t>Merci, et place à </a:t>
            </a:r>
          </a:p>
          <a:p>
            <a:pPr algn="ctr"/>
            <a:r>
              <a:rPr lang="en-US" sz="5400" b="1" dirty="0" smtClean="0">
                <a:ln w="22225">
                  <a:solidFill>
                    <a:srgbClr val="F58220"/>
                  </a:solidFill>
                  <a:prstDash val="solid"/>
                </a:ln>
                <a:solidFill>
                  <a:srgbClr val="FCD3B2"/>
                </a:solidFill>
              </a:rPr>
              <a:t>la discussion! </a:t>
            </a:r>
            <a:r>
              <a:rPr lang="en-US" sz="5400" b="1" dirty="0">
                <a:ln w="22225">
                  <a:solidFill>
                    <a:srgbClr val="F58220"/>
                  </a:solidFill>
                  <a:prstDash val="solid"/>
                </a:ln>
                <a:solidFill>
                  <a:srgbClr val="FCD3B2"/>
                </a:solidFill>
              </a:rPr>
              <a:t>:</a:t>
            </a:r>
            <a:r>
              <a:rPr lang="en-US" sz="5400" b="1" dirty="0" smtClean="0">
                <a:ln w="22225">
                  <a:solidFill>
                    <a:srgbClr val="F58220"/>
                  </a:solidFill>
                  <a:prstDash val="solid"/>
                </a:ln>
                <a:solidFill>
                  <a:srgbClr val="FCD3B2"/>
                </a:solidFill>
              </a:rPr>
              <a:t>)</a:t>
            </a:r>
            <a:endParaRPr lang="en-US" sz="5400" b="1" cap="none" spc="0" dirty="0">
              <a:ln w="22225">
                <a:solidFill>
                  <a:srgbClr val="F58220"/>
                </a:solidFill>
                <a:prstDash val="solid"/>
              </a:ln>
              <a:solidFill>
                <a:srgbClr val="FCD3B2"/>
              </a:solidFill>
              <a:effectLst/>
            </a:endParaRPr>
          </a:p>
        </p:txBody>
      </p:sp>
    </p:spTree>
    <p:extLst>
      <p:ext uri="{BB962C8B-B14F-4D97-AF65-F5344CB8AC3E}">
        <p14:creationId xmlns:p14="http://schemas.microsoft.com/office/powerpoint/2010/main" val="394449433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243</Words>
  <Application>Microsoft Office PowerPoint</Application>
  <PresentationFormat>On-screen Show (4:3)</PresentationFormat>
  <Paragraphs>64</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vt:lpstr>
      <vt:lpstr>Verdana</vt:lpstr>
      <vt:lpstr>Wingdings</vt:lpstr>
      <vt:lpstr>Default Design</vt:lpstr>
      <vt:lpstr>PowerPoint Presentation</vt:lpstr>
      <vt:lpstr>PowerPoint Presentation</vt:lpstr>
      <vt:lpstr>Les personnes ressources potentielles</vt:lpstr>
      <vt:lpstr>CCNB et TIC</vt:lpstr>
      <vt:lpstr>CCNB et TIC</vt:lpstr>
      <vt:lpstr>PowerPoint Presentation</vt:lpstr>
    </vt:vector>
  </TitlesOfParts>
  <Company>CCNB-Bathurst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Serge</dc:creator>
  <cp:lastModifiedBy>Landry, Leon</cp:lastModifiedBy>
  <cp:revision>51</cp:revision>
  <cp:lastPrinted>2014-06-16T17:16:47Z</cp:lastPrinted>
  <dcterms:created xsi:type="dcterms:W3CDTF">2008-09-24T17:27:09Z</dcterms:created>
  <dcterms:modified xsi:type="dcterms:W3CDTF">2014-06-24T11:40:22Z</dcterms:modified>
</cp:coreProperties>
</file>