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6" r:id="rId3"/>
    <p:sldId id="284" r:id="rId4"/>
    <p:sldId id="260" r:id="rId5"/>
    <p:sldId id="282" r:id="rId6"/>
    <p:sldId id="265" r:id="rId7"/>
    <p:sldId id="266" r:id="rId8"/>
    <p:sldId id="279" r:id="rId9"/>
    <p:sldId id="283" r:id="rId10"/>
    <p:sldId id="277" r:id="rId11"/>
    <p:sldId id="280" r:id="rId12"/>
    <p:sldId id="262" r:id="rId13"/>
    <p:sldId id="276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tin-Post, Mireille (DSF-S)" initials="BM(" lastIdx="1" clrIdx="0">
    <p:extLst>
      <p:ext uri="{19B8F6BF-5375-455C-9EA6-DF929625EA0E}">
        <p15:presenceInfo xmlns:p15="http://schemas.microsoft.com/office/powerpoint/2012/main" userId="S::Mireille.Bertin-Post@nbed.nb.ca::261d4886-1829-4c73-84ea-4f56ae28a4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9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7DC0DF-DC45-43A9-8EA4-FC76C656BD09}" v="156" dt="2024-05-06T20:58:33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tin-Post, Mireille (DSF-S)" userId="261d4886-1829-4c73-84ea-4f56ae28a473" providerId="ADAL" clId="{537DC0DF-DC45-43A9-8EA4-FC76C656BD09}"/>
    <pc:docChg chg="undo custSel mod addSld delSld modSld sldOrd">
      <pc:chgData name="Bertin-Post, Mireille (DSF-S)" userId="261d4886-1829-4c73-84ea-4f56ae28a473" providerId="ADAL" clId="{537DC0DF-DC45-43A9-8EA4-FC76C656BD09}" dt="2024-05-07T13:27:37.588" v="3445" actId="20577"/>
      <pc:docMkLst>
        <pc:docMk/>
      </pc:docMkLst>
      <pc:sldChg chg="modSp mod">
        <pc:chgData name="Bertin-Post, Mireille (DSF-S)" userId="261d4886-1829-4c73-84ea-4f56ae28a473" providerId="ADAL" clId="{537DC0DF-DC45-43A9-8EA4-FC76C656BD09}" dt="2024-05-03T18:26:12.978" v="3286" actId="1076"/>
        <pc:sldMkLst>
          <pc:docMk/>
          <pc:sldMk cId="617921218" sldId="256"/>
        </pc:sldMkLst>
        <pc:spChg chg="mod">
          <ac:chgData name="Bertin-Post, Mireille (DSF-S)" userId="261d4886-1829-4c73-84ea-4f56ae28a473" providerId="ADAL" clId="{537DC0DF-DC45-43A9-8EA4-FC76C656BD09}" dt="2024-05-03T18:25:48.871" v="3283" actId="20577"/>
          <ac:spMkLst>
            <pc:docMk/>
            <pc:sldMk cId="617921218" sldId="256"/>
            <ac:spMk id="2" creationId="{0FDE9080-8574-410A-A873-EEFC40292EA8}"/>
          </ac:spMkLst>
        </pc:spChg>
        <pc:spChg chg="mod">
          <ac:chgData name="Bertin-Post, Mireille (DSF-S)" userId="261d4886-1829-4c73-84ea-4f56ae28a473" providerId="ADAL" clId="{537DC0DF-DC45-43A9-8EA4-FC76C656BD09}" dt="2024-05-03T18:26:02.716" v="3285" actId="122"/>
          <ac:spMkLst>
            <pc:docMk/>
            <pc:sldMk cId="617921218" sldId="256"/>
            <ac:spMk id="10" creationId="{E971D29B-0467-4088-A982-A196E05800C3}"/>
          </ac:spMkLst>
        </pc:spChg>
        <pc:spChg chg="mod">
          <ac:chgData name="Bertin-Post, Mireille (DSF-S)" userId="261d4886-1829-4c73-84ea-4f56ae28a473" providerId="ADAL" clId="{537DC0DF-DC45-43A9-8EA4-FC76C656BD09}" dt="2024-05-03T18:26:12.978" v="3286" actId="1076"/>
          <ac:spMkLst>
            <pc:docMk/>
            <pc:sldMk cId="617921218" sldId="256"/>
            <ac:spMk id="11" creationId="{2956381A-9984-4147-B975-CFE5C1966F77}"/>
          </ac:spMkLst>
        </pc:spChg>
        <pc:picChg chg="mod">
          <ac:chgData name="Bertin-Post, Mireille (DSF-S)" userId="261d4886-1829-4c73-84ea-4f56ae28a473" providerId="ADAL" clId="{537DC0DF-DC45-43A9-8EA4-FC76C656BD09}" dt="2024-04-19T17:24:15.721" v="1807" actId="14100"/>
          <ac:picMkLst>
            <pc:docMk/>
            <pc:sldMk cId="617921218" sldId="256"/>
            <ac:picMk id="15" creationId="{95B8D73A-58DB-43A0-95E3-607299830327}"/>
          </ac:picMkLst>
        </pc:picChg>
      </pc:sldChg>
      <pc:sldChg chg="addSp delSp modSp mod delDesignElem">
        <pc:chgData name="Bertin-Post, Mireille (DSF-S)" userId="261d4886-1829-4c73-84ea-4f56ae28a473" providerId="ADAL" clId="{537DC0DF-DC45-43A9-8EA4-FC76C656BD09}" dt="2024-04-21T18:14:30.361" v="2301" actId="26606"/>
        <pc:sldMkLst>
          <pc:docMk/>
          <pc:sldMk cId="615155032" sldId="260"/>
        </pc:sldMkLst>
        <pc:spChg chg="mod">
          <ac:chgData name="Bertin-Post, Mireille (DSF-S)" userId="261d4886-1829-4c73-84ea-4f56ae28a473" providerId="ADAL" clId="{537DC0DF-DC45-43A9-8EA4-FC76C656BD09}" dt="2024-04-21T18:14:30.361" v="2301" actId="26606"/>
          <ac:spMkLst>
            <pc:docMk/>
            <pc:sldMk cId="615155032" sldId="260"/>
            <ac:spMk id="2" creationId="{4CBBB313-BFD2-417C-99FB-B3291558DEC7}"/>
          </ac:spMkLst>
        </pc:spChg>
        <pc:spChg chg="mod">
          <ac:chgData name="Bertin-Post, Mireille (DSF-S)" userId="261d4886-1829-4c73-84ea-4f56ae28a473" providerId="ADAL" clId="{537DC0DF-DC45-43A9-8EA4-FC76C656BD09}" dt="2024-04-21T18:14:30.361" v="2301" actId="26606"/>
          <ac:spMkLst>
            <pc:docMk/>
            <pc:sldMk cId="615155032" sldId="260"/>
            <ac:spMk id="3" creationId="{1C544703-EBE7-42FB-B4E0-1C5A85E4F6F1}"/>
          </ac:spMkLst>
        </pc:spChg>
        <pc:spChg chg="add">
          <ac:chgData name="Bertin-Post, Mireille (DSF-S)" userId="261d4886-1829-4c73-84ea-4f56ae28a473" providerId="ADAL" clId="{537DC0DF-DC45-43A9-8EA4-FC76C656BD09}" dt="2024-04-21T18:14:30.361" v="2301" actId="26606"/>
          <ac:spMkLst>
            <pc:docMk/>
            <pc:sldMk cId="615155032" sldId="260"/>
            <ac:spMk id="2052" creationId="{922F19F4-FE70-43DC-856F-2CE5F521DC48}"/>
          </ac:spMkLst>
        </pc:spChg>
        <pc:spChg chg="add">
          <ac:chgData name="Bertin-Post, Mireille (DSF-S)" userId="261d4886-1829-4c73-84ea-4f56ae28a473" providerId="ADAL" clId="{537DC0DF-DC45-43A9-8EA4-FC76C656BD09}" dt="2024-04-21T18:14:30.361" v="2301" actId="26606"/>
          <ac:spMkLst>
            <pc:docMk/>
            <pc:sldMk cId="615155032" sldId="260"/>
            <ac:spMk id="2054" creationId="{D5B0017B-2ECA-49AF-B397-DC140825DF8D}"/>
          </ac:spMkLst>
        </pc:spChg>
        <pc:spChg chg="add">
          <ac:chgData name="Bertin-Post, Mireille (DSF-S)" userId="261d4886-1829-4c73-84ea-4f56ae28a473" providerId="ADAL" clId="{537DC0DF-DC45-43A9-8EA4-FC76C656BD09}" dt="2024-04-21T18:14:30.361" v="2301" actId="26606"/>
          <ac:spMkLst>
            <pc:docMk/>
            <pc:sldMk cId="615155032" sldId="260"/>
            <ac:spMk id="2056" creationId="{395ECC94-3D5E-46A7-A7A1-DE807E1563B4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615155032" sldId="260"/>
            <ac:spMk id="2062" creationId="{352BEC0E-22F8-46D0-9632-375DB541B06C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615155032" sldId="260"/>
            <ac:spMk id="2064" creationId="{3FCFB1DE-0B7E-48CC-BA90-B2AB0889F9D6}"/>
          </ac:spMkLst>
        </pc:spChg>
        <pc:spChg chg="add">
          <ac:chgData name="Bertin-Post, Mireille (DSF-S)" userId="261d4886-1829-4c73-84ea-4f56ae28a473" providerId="ADAL" clId="{537DC0DF-DC45-43A9-8EA4-FC76C656BD09}" dt="2024-04-21T18:14:30.361" v="2301" actId="26606"/>
          <ac:spMkLst>
            <pc:docMk/>
            <pc:sldMk cId="615155032" sldId="260"/>
            <ac:spMk id="2066" creationId="{7E549738-9961-462D-81B7-4A7A44691102}"/>
          </ac:spMkLst>
        </pc:spChg>
        <pc:grpChg chg="add">
          <ac:chgData name="Bertin-Post, Mireille (DSF-S)" userId="261d4886-1829-4c73-84ea-4f56ae28a473" providerId="ADAL" clId="{537DC0DF-DC45-43A9-8EA4-FC76C656BD09}" dt="2024-04-21T18:14:30.361" v="2301" actId="26606"/>
          <ac:grpSpMkLst>
            <pc:docMk/>
            <pc:sldMk cId="615155032" sldId="260"/>
            <ac:grpSpMk id="2053" creationId="{AE1C45F0-260A-458C-96ED-C1F6D2151219}"/>
          </ac:grpSpMkLst>
        </pc:grpChg>
        <pc:picChg chg="mod">
          <ac:chgData name="Bertin-Post, Mireille (DSF-S)" userId="261d4886-1829-4c73-84ea-4f56ae28a473" providerId="ADAL" clId="{537DC0DF-DC45-43A9-8EA4-FC76C656BD09}" dt="2024-04-21T18:14:30.361" v="2301" actId="26606"/>
          <ac:picMkLst>
            <pc:docMk/>
            <pc:sldMk cId="615155032" sldId="260"/>
            <ac:picMk id="4" creationId="{DF5FEA4B-A4B6-4300-8E49-EC07FA2E3C6C}"/>
          </ac:picMkLst>
        </pc:picChg>
        <pc:picChg chg="mod">
          <ac:chgData name="Bertin-Post, Mireille (DSF-S)" userId="261d4886-1829-4c73-84ea-4f56ae28a473" providerId="ADAL" clId="{537DC0DF-DC45-43A9-8EA4-FC76C656BD09}" dt="2024-04-21T18:14:30.361" v="2301" actId="26606"/>
          <ac:picMkLst>
            <pc:docMk/>
            <pc:sldMk cId="615155032" sldId="260"/>
            <ac:picMk id="2050" creationId="{28BB19B7-B42E-48FA-A1F0-BF81291BA146}"/>
          </ac:picMkLst>
        </pc:picChg>
        <pc:cxnChg chg="add">
          <ac:chgData name="Bertin-Post, Mireille (DSF-S)" userId="261d4886-1829-4c73-84ea-4f56ae28a473" providerId="ADAL" clId="{537DC0DF-DC45-43A9-8EA4-FC76C656BD09}" dt="2024-04-21T18:14:30.361" v="2301" actId="26606"/>
          <ac:cxnSpMkLst>
            <pc:docMk/>
            <pc:sldMk cId="615155032" sldId="260"/>
            <ac:cxnSpMk id="2068" creationId="{6CF1BAF6-AD41-4082-B212-8A1F9A2E8779}"/>
          </ac:cxnSpMkLst>
        </pc:cxnChg>
      </pc:sldChg>
      <pc:sldChg chg="del">
        <pc:chgData name="Bertin-Post, Mireille (DSF-S)" userId="261d4886-1829-4c73-84ea-4f56ae28a473" providerId="ADAL" clId="{537DC0DF-DC45-43A9-8EA4-FC76C656BD09}" dt="2024-04-22T12:38:11.960" v="2556" actId="47"/>
        <pc:sldMkLst>
          <pc:docMk/>
          <pc:sldMk cId="4238461976" sldId="261"/>
        </pc:sldMkLst>
      </pc:sldChg>
      <pc:sldChg chg="addSp delSp modSp mod ord delDesignElem modShow">
        <pc:chgData name="Bertin-Post, Mireille (DSF-S)" userId="261d4886-1829-4c73-84ea-4f56ae28a473" providerId="ADAL" clId="{537DC0DF-DC45-43A9-8EA4-FC76C656BD09}" dt="2024-04-22T12:45:56.491" v="3044"/>
        <pc:sldMkLst>
          <pc:docMk/>
          <pc:sldMk cId="3376724417" sldId="262"/>
        </pc:sldMkLst>
        <pc:spChg chg="mod">
          <ac:chgData name="Bertin-Post, Mireille (DSF-S)" userId="261d4886-1829-4c73-84ea-4f56ae28a473" providerId="ADAL" clId="{537DC0DF-DC45-43A9-8EA4-FC76C656BD09}" dt="2024-04-22T12:45:15.726" v="3028" actId="26606"/>
          <ac:spMkLst>
            <pc:docMk/>
            <pc:sldMk cId="3376724417" sldId="262"/>
            <ac:spMk id="2" creationId="{03090018-F6F3-4351-8E2C-BFD211286064}"/>
          </ac:spMkLst>
        </pc:spChg>
        <pc:spChg chg="mod">
          <ac:chgData name="Bertin-Post, Mireille (DSF-S)" userId="261d4886-1829-4c73-84ea-4f56ae28a473" providerId="ADAL" clId="{537DC0DF-DC45-43A9-8EA4-FC76C656BD09}" dt="2024-04-22T12:45:29.449" v="3042" actId="20577"/>
          <ac:spMkLst>
            <pc:docMk/>
            <pc:sldMk cId="3376724417" sldId="262"/>
            <ac:spMk id="3" creationId="{EEE908FA-036E-4BC1-AC90-3BD078B106E9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3376724417" sldId="262"/>
            <ac:spMk id="9" creationId="{46F7435D-E3DB-47B1-BA61-B00ACC83A9DE}"/>
          </ac:spMkLst>
        </pc:spChg>
        <pc:spChg chg="add">
          <ac:chgData name="Bertin-Post, Mireille (DSF-S)" userId="261d4886-1829-4c73-84ea-4f56ae28a473" providerId="ADAL" clId="{537DC0DF-DC45-43A9-8EA4-FC76C656BD09}" dt="2024-04-22T12:45:15.726" v="3028" actId="26606"/>
          <ac:spMkLst>
            <pc:docMk/>
            <pc:sldMk cId="3376724417" sldId="262"/>
            <ac:spMk id="10" creationId="{743AA782-23D1-4521-8CAD-47662984AA08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3376724417" sldId="262"/>
            <ac:spMk id="11" creationId="{F263A0B5-F8C4-4116-809F-78A768EA79A6}"/>
          </ac:spMkLst>
        </pc:spChg>
        <pc:spChg chg="add">
          <ac:chgData name="Bertin-Post, Mireille (DSF-S)" userId="261d4886-1829-4c73-84ea-4f56ae28a473" providerId="ADAL" clId="{537DC0DF-DC45-43A9-8EA4-FC76C656BD09}" dt="2024-04-22T12:45:15.726" v="3028" actId="26606"/>
          <ac:spMkLst>
            <pc:docMk/>
            <pc:sldMk cId="3376724417" sldId="262"/>
            <ac:spMk id="12" creationId="{71877DBC-BB60-40F0-AC93-2ACDBAAE60CE}"/>
          </ac:spMkLst>
        </pc:spChg>
        <pc:picChg chg="del">
          <ac:chgData name="Bertin-Post, Mireille (DSF-S)" userId="261d4886-1829-4c73-84ea-4f56ae28a473" providerId="ADAL" clId="{537DC0DF-DC45-43A9-8EA4-FC76C656BD09}" dt="2024-04-22T12:45:07.384" v="3026" actId="478"/>
          <ac:picMkLst>
            <pc:docMk/>
            <pc:sldMk cId="3376724417" sldId="262"/>
            <ac:picMk id="4" creationId="{CEC78DB0-CAAF-495E-B765-5F5D8C172157}"/>
          </ac:picMkLst>
        </pc:picChg>
        <pc:picChg chg="add mod">
          <ac:chgData name="Bertin-Post, Mireille (DSF-S)" userId="261d4886-1829-4c73-84ea-4f56ae28a473" providerId="ADAL" clId="{537DC0DF-DC45-43A9-8EA4-FC76C656BD09}" dt="2024-04-22T12:45:15.726" v="3028" actId="26606"/>
          <ac:picMkLst>
            <pc:docMk/>
            <pc:sldMk cId="3376724417" sldId="262"/>
            <ac:picMk id="5" creationId="{D0BE279A-94EF-4F92-8D38-6538C2FA3F30}"/>
          </ac:picMkLst>
        </pc:picChg>
      </pc:sldChg>
      <pc:sldChg chg="delSp del delDesignElem">
        <pc:chgData name="Bertin-Post, Mireille (DSF-S)" userId="261d4886-1829-4c73-84ea-4f56ae28a473" providerId="ADAL" clId="{537DC0DF-DC45-43A9-8EA4-FC76C656BD09}" dt="2024-04-22T12:42:45.418" v="3002" actId="2696"/>
        <pc:sldMkLst>
          <pc:docMk/>
          <pc:sldMk cId="3841872808" sldId="263"/>
        </pc:sldMkLst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3841872808" sldId="263"/>
            <ac:spMk id="9" creationId="{66E48AFA-8884-4F68-A44F-D2C1E8609C5A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3841872808" sldId="263"/>
            <ac:spMk id="11" creationId="{969D19A6-08CB-498C-93EC-3FFB021FC68A}"/>
          </ac:spMkLst>
        </pc:spChg>
      </pc:sldChg>
      <pc:sldChg chg="delSp del delDesignElem">
        <pc:chgData name="Bertin-Post, Mireille (DSF-S)" userId="261d4886-1829-4c73-84ea-4f56ae28a473" providerId="ADAL" clId="{537DC0DF-DC45-43A9-8EA4-FC76C656BD09}" dt="2024-04-22T12:42:55.963" v="3003" actId="2696"/>
        <pc:sldMkLst>
          <pc:docMk/>
          <pc:sldMk cId="4247974603" sldId="264"/>
        </pc:sldMkLst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4247974603" sldId="264"/>
            <ac:spMk id="12" creationId="{F04E4CBA-303B-48BD-8451-C2701CB0EEBF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4247974603" sldId="264"/>
            <ac:spMk id="13" creationId="{231BF440-39FA-4087-84CC-2EEC0BBDAF29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4247974603" sldId="264"/>
            <ac:spMk id="14" creationId="{F6CA58B3-AFCC-4A40-9882-50D5080879B0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4247974603" sldId="264"/>
            <ac:spMk id="16" creationId="{75C56826-D4E5-42ED-8529-079651CB3005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4247974603" sldId="264"/>
            <ac:spMk id="18" creationId="{82095FCE-EF05-4443-B97A-85DEE3A5CA17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4247974603" sldId="264"/>
            <ac:spMk id="20" creationId="{CA00AE6B-AA30-4CF8-BA6F-339B780AD76C}"/>
          </ac:spMkLst>
        </pc:spChg>
      </pc:sldChg>
      <pc:sldChg chg="addSp delSp modSp mod delDesignElem">
        <pc:chgData name="Bertin-Post, Mireille (DSF-S)" userId="261d4886-1829-4c73-84ea-4f56ae28a473" providerId="ADAL" clId="{537DC0DF-DC45-43A9-8EA4-FC76C656BD09}" dt="2024-05-07T09:02:38.845" v="3416" actId="27636"/>
        <pc:sldMkLst>
          <pc:docMk/>
          <pc:sldMk cId="1368838705" sldId="265"/>
        </pc:sldMkLst>
        <pc:spChg chg="mod">
          <ac:chgData name="Bertin-Post, Mireille (DSF-S)" userId="261d4886-1829-4c73-84ea-4f56ae28a473" providerId="ADAL" clId="{537DC0DF-DC45-43A9-8EA4-FC76C656BD09}" dt="2024-04-22T21:35:33.572" v="3119" actId="26606"/>
          <ac:spMkLst>
            <pc:docMk/>
            <pc:sldMk cId="1368838705" sldId="265"/>
            <ac:spMk id="2" creationId="{A0A86ED6-EBD1-4C10-92CB-004B51A21D3E}"/>
          </ac:spMkLst>
        </pc:spChg>
        <pc:spChg chg="mod">
          <ac:chgData name="Bertin-Post, Mireille (DSF-S)" userId="261d4886-1829-4c73-84ea-4f56ae28a473" providerId="ADAL" clId="{537DC0DF-DC45-43A9-8EA4-FC76C656BD09}" dt="2024-05-07T09:02:38.845" v="3416" actId="27636"/>
          <ac:spMkLst>
            <pc:docMk/>
            <pc:sldMk cId="1368838705" sldId="265"/>
            <ac:spMk id="3" creationId="{6C675300-FC61-48FD-BD2D-B0640FB6C054}"/>
          </ac:spMkLst>
        </pc:spChg>
        <pc:spChg chg="add mod">
          <ac:chgData name="Bertin-Post, Mireille (DSF-S)" userId="261d4886-1829-4c73-84ea-4f56ae28a473" providerId="ADAL" clId="{537DC0DF-DC45-43A9-8EA4-FC76C656BD09}" dt="2024-04-22T21:35:36.761" v="3120" actId="6549"/>
          <ac:spMkLst>
            <pc:docMk/>
            <pc:sldMk cId="1368838705" sldId="265"/>
            <ac:spMk id="6" creationId="{8EA26907-4B96-4180-BF07-F97DAF7D7DB3}"/>
          </ac:spMkLst>
        </pc:spChg>
        <pc:spChg chg="add del">
          <ac:chgData name="Bertin-Post, Mireille (DSF-S)" userId="261d4886-1829-4c73-84ea-4f56ae28a473" providerId="ADAL" clId="{537DC0DF-DC45-43A9-8EA4-FC76C656BD09}" dt="2024-04-22T21:35:33.559" v="3118" actId="26606"/>
          <ac:spMkLst>
            <pc:docMk/>
            <pc:sldMk cId="1368838705" sldId="265"/>
            <ac:spMk id="11" creationId="{04812C46-200A-4DEB-A05E-3ED6C68C2387}"/>
          </ac:spMkLst>
        </pc:spChg>
        <pc:spChg chg="add del">
          <ac:chgData name="Bertin-Post, Mireille (DSF-S)" userId="261d4886-1829-4c73-84ea-4f56ae28a473" providerId="ADAL" clId="{537DC0DF-DC45-43A9-8EA4-FC76C656BD09}" dt="2024-04-22T21:35:33.559" v="3118" actId="26606"/>
          <ac:spMkLst>
            <pc:docMk/>
            <pc:sldMk cId="1368838705" sldId="265"/>
            <ac:spMk id="13" creationId="{D1EA859B-E555-4109-94F3-6700E046E008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368838705" sldId="265"/>
            <ac:spMk id="15" creationId="{777A147A-9ED8-46B4-8660-1B3C2AA880B5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368838705" sldId="265"/>
            <ac:spMk id="17" creationId="{5D6C15A0-C087-4593-8414-2B4EC1CDC3DE}"/>
          </ac:spMkLst>
        </pc:spChg>
        <pc:spChg chg="add">
          <ac:chgData name="Bertin-Post, Mireille (DSF-S)" userId="261d4886-1829-4c73-84ea-4f56ae28a473" providerId="ADAL" clId="{537DC0DF-DC45-43A9-8EA4-FC76C656BD09}" dt="2024-04-22T21:35:33.572" v="3119" actId="26606"/>
          <ac:spMkLst>
            <pc:docMk/>
            <pc:sldMk cId="1368838705" sldId="265"/>
            <ac:spMk id="19" creationId="{743AA782-23D1-4521-8CAD-47662984AA08}"/>
          </ac:spMkLst>
        </pc:spChg>
        <pc:spChg chg="add">
          <ac:chgData name="Bertin-Post, Mireille (DSF-S)" userId="261d4886-1829-4c73-84ea-4f56ae28a473" providerId="ADAL" clId="{537DC0DF-DC45-43A9-8EA4-FC76C656BD09}" dt="2024-04-22T21:35:33.572" v="3119" actId="26606"/>
          <ac:spMkLst>
            <pc:docMk/>
            <pc:sldMk cId="1368838705" sldId="265"/>
            <ac:spMk id="20" creationId="{71877DBC-BB60-40F0-AC93-2ACDBAAE60CE}"/>
          </ac:spMkLst>
        </pc:spChg>
        <pc:picChg chg="add mod ord">
          <ac:chgData name="Bertin-Post, Mireille (DSF-S)" userId="261d4886-1829-4c73-84ea-4f56ae28a473" providerId="ADAL" clId="{537DC0DF-DC45-43A9-8EA4-FC76C656BD09}" dt="2024-04-22T21:35:33.572" v="3119" actId="26606"/>
          <ac:picMkLst>
            <pc:docMk/>
            <pc:sldMk cId="1368838705" sldId="265"/>
            <ac:picMk id="5" creationId="{5E35B120-417D-4F60-8C0B-72F74FEEBC30}"/>
          </ac:picMkLst>
        </pc:picChg>
      </pc:sldChg>
      <pc:sldChg chg="addSp delSp modSp mod delDesignElem">
        <pc:chgData name="Bertin-Post, Mireille (DSF-S)" userId="261d4886-1829-4c73-84ea-4f56ae28a473" providerId="ADAL" clId="{537DC0DF-DC45-43A9-8EA4-FC76C656BD09}" dt="2024-04-21T18:15:38.052" v="2312" actId="1076"/>
        <pc:sldMkLst>
          <pc:docMk/>
          <pc:sldMk cId="1289089620" sldId="266"/>
        </pc:sldMkLst>
        <pc:spChg chg="mod">
          <ac:chgData name="Bertin-Post, Mireille (DSF-S)" userId="261d4886-1829-4c73-84ea-4f56ae28a473" providerId="ADAL" clId="{537DC0DF-DC45-43A9-8EA4-FC76C656BD09}" dt="2024-04-21T18:14:52.015" v="2302" actId="26606"/>
          <ac:spMkLst>
            <pc:docMk/>
            <pc:sldMk cId="1289089620" sldId="266"/>
            <ac:spMk id="2" creationId="{58021543-B1F4-4998-B38B-10CCBCCBDDC8}"/>
          </ac:spMkLst>
        </pc:spChg>
        <pc:spChg chg="mod">
          <ac:chgData name="Bertin-Post, Mireille (DSF-S)" userId="261d4886-1829-4c73-84ea-4f56ae28a473" providerId="ADAL" clId="{537DC0DF-DC45-43A9-8EA4-FC76C656BD09}" dt="2024-04-21T18:15:38.052" v="2312" actId="1076"/>
          <ac:spMkLst>
            <pc:docMk/>
            <pc:sldMk cId="1289089620" sldId="266"/>
            <ac:spMk id="3" creationId="{C0642DC8-709A-4DBB-99E8-83F45D0FC28B}"/>
          </ac:spMkLst>
        </pc:spChg>
        <pc:spChg chg="del">
          <ac:chgData name="Bertin-Post, Mireille (DSF-S)" userId="261d4886-1829-4c73-84ea-4f56ae28a473" providerId="ADAL" clId="{537DC0DF-DC45-43A9-8EA4-FC76C656BD09}" dt="2024-04-21T17:59:11.083" v="2203" actId="478"/>
          <ac:spMkLst>
            <pc:docMk/>
            <pc:sldMk cId="1289089620" sldId="266"/>
            <ac:spMk id="5" creationId="{72ED9BF5-DAF2-40D5-8B85-8F9E63A8384D}"/>
          </ac:spMkLst>
        </pc:spChg>
        <pc:spChg chg="add">
          <ac:chgData name="Bertin-Post, Mireille (DSF-S)" userId="261d4886-1829-4c73-84ea-4f56ae28a473" providerId="ADAL" clId="{537DC0DF-DC45-43A9-8EA4-FC76C656BD09}" dt="2024-04-21T18:14:52.015" v="2302" actId="26606"/>
          <ac:spMkLst>
            <pc:docMk/>
            <pc:sldMk cId="1289089620" sldId="266"/>
            <ac:spMk id="6" creationId="{28D31E1B-0407-4223-9642-0B642CBF57D9}"/>
          </ac:spMkLst>
        </pc:spChg>
        <pc:spChg chg="add">
          <ac:chgData name="Bertin-Post, Mireille (DSF-S)" userId="261d4886-1829-4c73-84ea-4f56ae28a473" providerId="ADAL" clId="{537DC0DF-DC45-43A9-8EA4-FC76C656BD09}" dt="2024-04-21T18:14:52.015" v="2302" actId="26606"/>
          <ac:spMkLst>
            <pc:docMk/>
            <pc:sldMk cId="1289089620" sldId="266"/>
            <ac:spMk id="16" creationId="{D5B0017B-2ECA-49AF-B397-DC140825DF8D}"/>
          </ac:spMkLst>
        </pc:spChg>
        <pc:spChg chg="add">
          <ac:chgData name="Bertin-Post, Mireille (DSF-S)" userId="261d4886-1829-4c73-84ea-4f56ae28a473" providerId="ADAL" clId="{537DC0DF-DC45-43A9-8EA4-FC76C656BD09}" dt="2024-04-21T18:14:52.015" v="2302" actId="26606"/>
          <ac:spMkLst>
            <pc:docMk/>
            <pc:sldMk cId="1289089620" sldId="266"/>
            <ac:spMk id="18" creationId="{70E96339-907C-46C3-99AC-31179B6F0EBD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289089620" sldId="266"/>
            <ac:spMk id="26" creationId="{2C61293E-6EBE-43EF-A52C-9BEBFD7679D4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289089620" sldId="266"/>
            <ac:spMk id="28" creationId="{21540236-BFD5-4A9D-8840-4703E7F76825}"/>
          </ac:spMkLst>
        </pc:spChg>
        <pc:grpChg chg="add">
          <ac:chgData name="Bertin-Post, Mireille (DSF-S)" userId="261d4886-1829-4c73-84ea-4f56ae28a473" providerId="ADAL" clId="{537DC0DF-DC45-43A9-8EA4-FC76C656BD09}" dt="2024-04-21T18:14:52.015" v="2302" actId="26606"/>
          <ac:grpSpMkLst>
            <pc:docMk/>
            <pc:sldMk cId="1289089620" sldId="266"/>
            <ac:grpSpMk id="7" creationId="{AE1C45F0-260A-458C-96ED-C1F6D2151219}"/>
          </ac:grpSpMkLst>
        </pc:grpChg>
        <pc:picChg chg="mod">
          <ac:chgData name="Bertin-Post, Mireille (DSF-S)" userId="261d4886-1829-4c73-84ea-4f56ae28a473" providerId="ADAL" clId="{537DC0DF-DC45-43A9-8EA4-FC76C656BD09}" dt="2024-04-21T18:14:52.015" v="2302" actId="26606"/>
          <ac:picMkLst>
            <pc:docMk/>
            <pc:sldMk cId="1289089620" sldId="266"/>
            <ac:picMk id="4" creationId="{7099E05C-0385-4FA6-91D1-7EDFB114AAC6}"/>
          </ac:picMkLst>
        </pc:picChg>
        <pc:cxnChg chg="add">
          <ac:chgData name="Bertin-Post, Mireille (DSF-S)" userId="261d4886-1829-4c73-84ea-4f56ae28a473" providerId="ADAL" clId="{537DC0DF-DC45-43A9-8EA4-FC76C656BD09}" dt="2024-04-21T18:14:52.015" v="2302" actId="26606"/>
          <ac:cxnSpMkLst>
            <pc:docMk/>
            <pc:sldMk cId="1289089620" sldId="266"/>
            <ac:cxnSpMk id="20" creationId="{6CF1BAF6-AD41-4082-B212-8A1F9A2E8779}"/>
          </ac:cxnSpMkLst>
        </pc:cxnChg>
      </pc:sldChg>
      <pc:sldChg chg="del mod modShow">
        <pc:chgData name="Bertin-Post, Mireille (DSF-S)" userId="261d4886-1829-4c73-84ea-4f56ae28a473" providerId="ADAL" clId="{537DC0DF-DC45-43A9-8EA4-FC76C656BD09}" dt="2024-04-22T12:43:14.303" v="3005" actId="2696"/>
        <pc:sldMkLst>
          <pc:docMk/>
          <pc:sldMk cId="60778019" sldId="267"/>
        </pc:sldMkLst>
      </pc:sldChg>
      <pc:sldChg chg="delSp del delDesignElem">
        <pc:chgData name="Bertin-Post, Mireille (DSF-S)" userId="261d4886-1829-4c73-84ea-4f56ae28a473" providerId="ADAL" clId="{537DC0DF-DC45-43A9-8EA4-FC76C656BD09}" dt="2024-04-22T12:43:05.835" v="3004" actId="2696"/>
        <pc:sldMkLst>
          <pc:docMk/>
          <pc:sldMk cId="2492644989" sldId="270"/>
        </pc:sldMkLst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492644989" sldId="270"/>
            <ac:spMk id="9" creationId="{F4C0B10B-D2C4-4A54-AFAD-3D27DF88BB37}"/>
          </ac:spMkLst>
        </pc:spChg>
        <pc:grpChg chg="del">
          <ac:chgData name="Bertin-Post, Mireille (DSF-S)" userId="261d4886-1829-4c73-84ea-4f56ae28a473" providerId="ADAL" clId="{537DC0DF-DC45-43A9-8EA4-FC76C656BD09}" dt="2024-04-21T18:13:49.907" v="2297"/>
          <ac:grpSpMkLst>
            <pc:docMk/>
            <pc:sldMk cId="2492644989" sldId="270"/>
            <ac:grpSpMk id="11" creationId="{B6BADB90-C74B-40D6-86DC-503F65FCE8DC}"/>
          </ac:grpSpMkLst>
        </pc:grpChg>
      </pc:sldChg>
      <pc:sldChg chg="delSp modSp del mod modShow">
        <pc:chgData name="Bertin-Post, Mireille (DSF-S)" userId="261d4886-1829-4c73-84ea-4f56ae28a473" providerId="ADAL" clId="{537DC0DF-DC45-43A9-8EA4-FC76C656BD09}" dt="2024-04-22T12:43:18.718" v="3006" actId="2696"/>
        <pc:sldMkLst>
          <pc:docMk/>
          <pc:sldMk cId="2405301967" sldId="271"/>
        </pc:sldMkLst>
        <pc:spChg chg="del">
          <ac:chgData name="Bertin-Post, Mireille (DSF-S)" userId="261d4886-1829-4c73-84ea-4f56ae28a473" providerId="ADAL" clId="{537DC0DF-DC45-43A9-8EA4-FC76C656BD09}" dt="2024-04-21T16:12:59.026" v="2088" actId="478"/>
          <ac:spMkLst>
            <pc:docMk/>
            <pc:sldMk cId="2405301967" sldId="271"/>
            <ac:spMk id="5" creationId="{DAFAD89C-00A8-488D-BA01-67221C5B97DA}"/>
          </ac:spMkLst>
        </pc:spChg>
        <pc:spChg chg="del">
          <ac:chgData name="Bertin-Post, Mireille (DSF-S)" userId="261d4886-1829-4c73-84ea-4f56ae28a473" providerId="ADAL" clId="{537DC0DF-DC45-43A9-8EA4-FC76C656BD09}" dt="2024-04-21T16:13:02.099" v="2089" actId="478"/>
          <ac:spMkLst>
            <pc:docMk/>
            <pc:sldMk cId="2405301967" sldId="271"/>
            <ac:spMk id="6" creationId="{98F58E4D-DF12-41E8-B6E6-852175E8D0DF}"/>
          </ac:spMkLst>
        </pc:spChg>
        <pc:picChg chg="mod">
          <ac:chgData name="Bertin-Post, Mireille (DSF-S)" userId="261d4886-1829-4c73-84ea-4f56ae28a473" providerId="ADAL" clId="{537DC0DF-DC45-43A9-8EA4-FC76C656BD09}" dt="2024-04-21T16:13:07.845" v="2090" actId="1076"/>
          <ac:picMkLst>
            <pc:docMk/>
            <pc:sldMk cId="2405301967" sldId="271"/>
            <ac:picMk id="4" creationId="{3B0A14F3-FDF7-4A08-A605-83A499601A50}"/>
          </ac:picMkLst>
        </pc:picChg>
      </pc:sldChg>
      <pc:sldChg chg="addSp delSp modSp mod setBg delDesignElem">
        <pc:chgData name="Bertin-Post, Mireille (DSF-S)" userId="261d4886-1829-4c73-84ea-4f56ae28a473" providerId="ADAL" clId="{537DC0DF-DC45-43A9-8EA4-FC76C656BD09}" dt="2024-05-07T13:27:37.588" v="3445" actId="20577"/>
        <pc:sldMkLst>
          <pc:docMk/>
          <pc:sldMk cId="1493745095" sldId="272"/>
        </pc:sldMkLst>
        <pc:spChg chg="mod">
          <ac:chgData name="Bertin-Post, Mireille (DSF-S)" userId="261d4886-1829-4c73-84ea-4f56ae28a473" providerId="ADAL" clId="{537DC0DF-DC45-43A9-8EA4-FC76C656BD09}" dt="2024-04-21T18:34:24.632" v="2431" actId="26606"/>
          <ac:spMkLst>
            <pc:docMk/>
            <pc:sldMk cId="1493745095" sldId="272"/>
            <ac:spMk id="2" creationId="{B6905597-56A1-4984-B60F-E7B65C2FD458}"/>
          </ac:spMkLst>
        </pc:spChg>
        <pc:spChg chg="mod">
          <ac:chgData name="Bertin-Post, Mireille (DSF-S)" userId="261d4886-1829-4c73-84ea-4f56ae28a473" providerId="ADAL" clId="{537DC0DF-DC45-43A9-8EA4-FC76C656BD09}" dt="2024-05-07T13:27:37.588" v="3445" actId="20577"/>
          <ac:spMkLst>
            <pc:docMk/>
            <pc:sldMk cId="1493745095" sldId="272"/>
            <ac:spMk id="3" creationId="{5D28E3C8-9551-420B-857F-EB431F7CEA00}"/>
          </ac:spMkLst>
        </pc:spChg>
        <pc:spChg chg="add">
          <ac:chgData name="Bertin-Post, Mireille (DSF-S)" userId="261d4886-1829-4c73-84ea-4f56ae28a473" providerId="ADAL" clId="{537DC0DF-DC45-43A9-8EA4-FC76C656BD09}" dt="2024-04-21T18:34:24.632" v="2431" actId="26606"/>
          <ac:spMkLst>
            <pc:docMk/>
            <pc:sldMk cId="1493745095" sldId="272"/>
            <ac:spMk id="7" creationId="{201CC55D-ED54-4C5C-95E6-10947BD1103B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493745095" sldId="272"/>
            <ac:spMk id="10" creationId="{45D37F4E-DDB4-456B-97E0-9937730A039F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493745095" sldId="272"/>
            <ac:spMk id="12" creationId="{B2DD41CD-8F47-4F56-AD12-4E2FF7696987}"/>
          </ac:spMkLst>
        </pc:spChg>
        <pc:spChg chg="add">
          <ac:chgData name="Bertin-Post, Mireille (DSF-S)" userId="261d4886-1829-4c73-84ea-4f56ae28a473" providerId="ADAL" clId="{537DC0DF-DC45-43A9-8EA4-FC76C656BD09}" dt="2024-04-21T18:34:24.632" v="2431" actId="26606"/>
          <ac:spMkLst>
            <pc:docMk/>
            <pc:sldMk cId="1493745095" sldId="272"/>
            <ac:spMk id="16" creationId="{3873B707-463F-40B0-8227-E8CC6C67EB25}"/>
          </ac:spMkLst>
        </pc:spChg>
        <pc:spChg chg="add">
          <ac:chgData name="Bertin-Post, Mireille (DSF-S)" userId="261d4886-1829-4c73-84ea-4f56ae28a473" providerId="ADAL" clId="{537DC0DF-DC45-43A9-8EA4-FC76C656BD09}" dt="2024-04-21T18:34:24.632" v="2431" actId="26606"/>
          <ac:spMkLst>
            <pc:docMk/>
            <pc:sldMk cId="1493745095" sldId="272"/>
            <ac:spMk id="18" creationId="{C13237C8-E62C-4F0D-A318-BD6FB6C2D138}"/>
          </ac:spMkLst>
        </pc:spChg>
        <pc:spChg chg="add">
          <ac:chgData name="Bertin-Post, Mireille (DSF-S)" userId="261d4886-1829-4c73-84ea-4f56ae28a473" providerId="ADAL" clId="{537DC0DF-DC45-43A9-8EA4-FC76C656BD09}" dt="2024-04-21T18:34:24.632" v="2431" actId="26606"/>
          <ac:spMkLst>
            <pc:docMk/>
            <pc:sldMk cId="1493745095" sldId="272"/>
            <ac:spMk id="20" creationId="{19C9EAEA-39D0-4B0E-A0EB-51E7B26740B1}"/>
          </ac:spMkLst>
        </pc:spChg>
        <pc:grpChg chg="add">
          <ac:chgData name="Bertin-Post, Mireille (DSF-S)" userId="261d4886-1829-4c73-84ea-4f56ae28a473" providerId="ADAL" clId="{537DC0DF-DC45-43A9-8EA4-FC76C656BD09}" dt="2024-04-21T18:34:24.632" v="2431" actId="26606"/>
          <ac:grpSpMkLst>
            <pc:docMk/>
            <pc:sldMk cId="1493745095" sldId="272"/>
            <ac:grpSpMk id="8" creationId="{1DE889C7-FAD6-4397-98E2-05D503484459}"/>
          </ac:grpSpMkLst>
        </pc:grpChg>
        <pc:picChg chg="add mod">
          <ac:chgData name="Bertin-Post, Mireille (DSF-S)" userId="261d4886-1829-4c73-84ea-4f56ae28a473" providerId="ADAL" clId="{537DC0DF-DC45-43A9-8EA4-FC76C656BD09}" dt="2024-04-21T18:34:24.632" v="2431" actId="26606"/>
          <ac:picMkLst>
            <pc:docMk/>
            <pc:sldMk cId="1493745095" sldId="272"/>
            <ac:picMk id="5" creationId="{43279BC7-0C6D-4F13-8179-1E3FDD2D71E8}"/>
          </ac:picMkLst>
        </pc:picChg>
      </pc:sldChg>
      <pc:sldChg chg="addSp delSp modSp mod">
        <pc:chgData name="Bertin-Post, Mireille (DSF-S)" userId="261d4886-1829-4c73-84ea-4f56ae28a473" providerId="ADAL" clId="{537DC0DF-DC45-43A9-8EA4-FC76C656BD09}" dt="2024-05-06T20:50:09.762" v="3331" actId="20577"/>
        <pc:sldMkLst>
          <pc:docMk/>
          <pc:sldMk cId="3651549609" sldId="273"/>
        </pc:sldMkLst>
        <pc:spChg chg="del">
          <ac:chgData name="Bertin-Post, Mireille (DSF-S)" userId="261d4886-1829-4c73-84ea-4f56ae28a473" providerId="ADAL" clId="{537DC0DF-DC45-43A9-8EA4-FC76C656BD09}" dt="2024-04-19T17:17:34.807" v="1759" actId="478"/>
          <ac:spMkLst>
            <pc:docMk/>
            <pc:sldMk cId="3651549609" sldId="273"/>
            <ac:spMk id="2" creationId="{340F0661-91A6-4987-8ACC-57326181EEF3}"/>
          </ac:spMkLst>
        </pc:spChg>
        <pc:spChg chg="mod">
          <ac:chgData name="Bertin-Post, Mireille (DSF-S)" userId="261d4886-1829-4c73-84ea-4f56ae28a473" providerId="ADAL" clId="{537DC0DF-DC45-43A9-8EA4-FC76C656BD09}" dt="2024-05-06T20:50:09.762" v="3331" actId="20577"/>
          <ac:spMkLst>
            <pc:docMk/>
            <pc:sldMk cId="3651549609" sldId="273"/>
            <ac:spMk id="3" creationId="{1D467455-A973-44D8-9C22-CDA8C10A2FA4}"/>
          </ac:spMkLst>
        </pc:spChg>
        <pc:spChg chg="add del mod">
          <ac:chgData name="Bertin-Post, Mireille (DSF-S)" userId="261d4886-1829-4c73-84ea-4f56ae28a473" providerId="ADAL" clId="{537DC0DF-DC45-43A9-8EA4-FC76C656BD09}" dt="2024-04-21T18:35:46.498" v="2529" actId="26606"/>
          <ac:spMkLst>
            <pc:docMk/>
            <pc:sldMk cId="3651549609" sldId="273"/>
            <ac:spMk id="8" creationId="{213C1A53-77FB-41E4-877B-4452EEE64CCB}"/>
          </ac:spMkLst>
        </pc:spChg>
        <pc:spChg chg="add del mod">
          <ac:chgData name="Bertin-Post, Mireille (DSF-S)" userId="261d4886-1829-4c73-84ea-4f56ae28a473" providerId="ADAL" clId="{537DC0DF-DC45-43A9-8EA4-FC76C656BD09}" dt="2024-04-19T17:17:37.143" v="1760" actId="478"/>
          <ac:spMkLst>
            <pc:docMk/>
            <pc:sldMk cId="3651549609" sldId="273"/>
            <ac:spMk id="10" creationId="{CDA3B693-9D9E-4E8F-A091-401E7EF092CC}"/>
          </ac:spMkLst>
        </pc:spChg>
        <pc:graphicFrameChg chg="add mod">
          <ac:chgData name="Bertin-Post, Mireille (DSF-S)" userId="261d4886-1829-4c73-84ea-4f56ae28a473" providerId="ADAL" clId="{537DC0DF-DC45-43A9-8EA4-FC76C656BD09}" dt="2024-04-21T18:38:22.868" v="2555" actId="12"/>
          <ac:graphicFrameMkLst>
            <pc:docMk/>
            <pc:sldMk cId="3651549609" sldId="273"/>
            <ac:graphicFrameMk id="1032" creationId="{24E58214-5FEB-D953-60B6-E0C573C47892}"/>
          </ac:graphicFrameMkLst>
        </pc:graphicFrameChg>
        <pc:picChg chg="add mod">
          <ac:chgData name="Bertin-Post, Mireille (DSF-S)" userId="261d4886-1829-4c73-84ea-4f56ae28a473" providerId="ADAL" clId="{537DC0DF-DC45-43A9-8EA4-FC76C656BD09}" dt="2024-05-06T20:49:16.280" v="3298" actId="1076"/>
          <ac:picMkLst>
            <pc:docMk/>
            <pc:sldMk cId="3651549609" sldId="273"/>
            <ac:picMk id="2" creationId="{2A64ECB9-4712-440B-8C98-ACE91580D30F}"/>
          </ac:picMkLst>
        </pc:picChg>
        <pc:picChg chg="add">
          <ac:chgData name="Bertin-Post, Mireille (DSF-S)" userId="261d4886-1829-4c73-84ea-4f56ae28a473" providerId="ADAL" clId="{537DC0DF-DC45-43A9-8EA4-FC76C656BD09}" dt="2024-04-19T17:16:16.160" v="1748"/>
          <ac:picMkLst>
            <pc:docMk/>
            <pc:sldMk cId="3651549609" sldId="273"/>
            <ac:picMk id="4" creationId="{842EA37E-035F-44E0-BAE7-B66605E08D4F}"/>
          </ac:picMkLst>
        </pc:picChg>
        <pc:picChg chg="add">
          <ac:chgData name="Bertin-Post, Mireille (DSF-S)" userId="261d4886-1829-4c73-84ea-4f56ae28a473" providerId="ADAL" clId="{537DC0DF-DC45-43A9-8EA4-FC76C656BD09}" dt="2024-04-19T17:16:24.983" v="1749"/>
          <ac:picMkLst>
            <pc:docMk/>
            <pc:sldMk cId="3651549609" sldId="273"/>
            <ac:picMk id="5" creationId="{8139DFFC-6765-45C2-B171-FBB3F56A3530}"/>
          </ac:picMkLst>
        </pc:picChg>
        <pc:picChg chg="add">
          <ac:chgData name="Bertin-Post, Mireille (DSF-S)" userId="261d4886-1829-4c73-84ea-4f56ae28a473" providerId="ADAL" clId="{537DC0DF-DC45-43A9-8EA4-FC76C656BD09}" dt="2024-04-19T17:16:32.799" v="1750"/>
          <ac:picMkLst>
            <pc:docMk/>
            <pc:sldMk cId="3651549609" sldId="273"/>
            <ac:picMk id="6" creationId="{51D6FB86-6580-4A0E-9F2E-7EDF5E379206}"/>
          </ac:picMkLst>
        </pc:picChg>
        <pc:picChg chg="add">
          <ac:chgData name="Bertin-Post, Mireille (DSF-S)" userId="261d4886-1829-4c73-84ea-4f56ae28a473" providerId="ADAL" clId="{537DC0DF-DC45-43A9-8EA4-FC76C656BD09}" dt="2024-04-19T17:16:46.034" v="1751"/>
          <ac:picMkLst>
            <pc:docMk/>
            <pc:sldMk cId="3651549609" sldId="273"/>
            <ac:picMk id="7" creationId="{05812E51-D4CD-4810-A25D-9BAEDA8128F8}"/>
          </ac:picMkLst>
        </pc:picChg>
        <pc:picChg chg="add del mod">
          <ac:chgData name="Bertin-Post, Mireille (DSF-S)" userId="261d4886-1829-4c73-84ea-4f56ae28a473" providerId="ADAL" clId="{537DC0DF-DC45-43A9-8EA4-FC76C656BD09}" dt="2024-04-19T17:18:58.152" v="1773"/>
          <ac:picMkLst>
            <pc:docMk/>
            <pc:sldMk cId="3651549609" sldId="273"/>
            <ac:picMk id="1026" creationId="{3FB48581-E67B-498E-A7B1-3765FC3FEB46}"/>
          </ac:picMkLst>
        </pc:picChg>
        <pc:picChg chg="add del mod">
          <ac:chgData name="Bertin-Post, Mireille (DSF-S)" userId="261d4886-1829-4c73-84ea-4f56ae28a473" providerId="ADAL" clId="{537DC0DF-DC45-43A9-8EA4-FC76C656BD09}" dt="2024-05-06T20:48:29.224" v="3288" actId="478"/>
          <ac:picMkLst>
            <pc:docMk/>
            <pc:sldMk cId="3651549609" sldId="273"/>
            <ac:picMk id="1028" creationId="{DB206CB8-3E56-4955-AC28-167B92462E9D}"/>
          </ac:picMkLst>
        </pc:picChg>
        <pc:picChg chg="add del mod">
          <ac:chgData name="Bertin-Post, Mireille (DSF-S)" userId="261d4886-1829-4c73-84ea-4f56ae28a473" providerId="ADAL" clId="{537DC0DF-DC45-43A9-8EA4-FC76C656BD09}" dt="2024-05-06T20:48:27.077" v="3287" actId="478"/>
          <ac:picMkLst>
            <pc:docMk/>
            <pc:sldMk cId="3651549609" sldId="273"/>
            <ac:picMk id="1030" creationId="{02C47335-384C-4F51-8BA1-8AE04E93858A}"/>
          </ac:picMkLst>
        </pc:picChg>
      </pc:sldChg>
      <pc:sldChg chg="addSp delSp modSp del mod modShow">
        <pc:chgData name="Bertin-Post, Mireille (DSF-S)" userId="261d4886-1829-4c73-84ea-4f56ae28a473" providerId="ADAL" clId="{537DC0DF-DC45-43A9-8EA4-FC76C656BD09}" dt="2024-04-22T12:43:22.641" v="3007" actId="2696"/>
        <pc:sldMkLst>
          <pc:docMk/>
          <pc:sldMk cId="1913636974" sldId="275"/>
        </pc:sldMkLst>
        <pc:spChg chg="del">
          <ac:chgData name="Bertin-Post, Mireille (DSF-S)" userId="261d4886-1829-4c73-84ea-4f56ae28a473" providerId="ADAL" clId="{537DC0DF-DC45-43A9-8EA4-FC76C656BD09}" dt="2024-04-21T16:13:17.003" v="2091" actId="478"/>
          <ac:spMkLst>
            <pc:docMk/>
            <pc:sldMk cId="1913636974" sldId="275"/>
            <ac:spMk id="5" creationId="{DAFAD89C-00A8-488D-BA01-67221C5B97DA}"/>
          </ac:spMkLst>
        </pc:spChg>
        <pc:spChg chg="del mod">
          <ac:chgData name="Bertin-Post, Mireille (DSF-S)" userId="261d4886-1829-4c73-84ea-4f56ae28a473" providerId="ADAL" clId="{537DC0DF-DC45-43A9-8EA4-FC76C656BD09}" dt="2024-04-21T16:13:19.115" v="2093" actId="478"/>
          <ac:spMkLst>
            <pc:docMk/>
            <pc:sldMk cId="1913636974" sldId="275"/>
            <ac:spMk id="6" creationId="{98F58E4D-DF12-41E8-B6E6-852175E8D0DF}"/>
          </ac:spMkLst>
        </pc:spChg>
        <pc:spChg chg="del mod">
          <ac:chgData name="Bertin-Post, Mireille (DSF-S)" userId="261d4886-1829-4c73-84ea-4f56ae28a473" providerId="ADAL" clId="{537DC0DF-DC45-43A9-8EA4-FC76C656BD09}" dt="2024-04-21T16:13:32.742" v="2098" actId="478"/>
          <ac:spMkLst>
            <pc:docMk/>
            <pc:sldMk cId="1913636974" sldId="275"/>
            <ac:spMk id="7" creationId="{5AD84D2F-5445-4A7B-A824-EAE19F6F7256}"/>
          </ac:spMkLst>
        </pc:spChg>
        <pc:picChg chg="add mod">
          <ac:chgData name="Bertin-Post, Mireille (DSF-S)" userId="261d4886-1829-4c73-84ea-4f56ae28a473" providerId="ADAL" clId="{537DC0DF-DC45-43A9-8EA4-FC76C656BD09}" dt="2024-04-21T16:14:10.673" v="2101" actId="1076"/>
          <ac:picMkLst>
            <pc:docMk/>
            <pc:sldMk cId="1913636974" sldId="275"/>
            <ac:picMk id="3" creationId="{12E87DE5-ACD0-4B0E-A44B-073A3A7F1703}"/>
          </ac:picMkLst>
        </pc:picChg>
        <pc:picChg chg="add del mod">
          <ac:chgData name="Bertin-Post, Mireille (DSF-S)" userId="261d4886-1829-4c73-84ea-4f56ae28a473" providerId="ADAL" clId="{537DC0DF-DC45-43A9-8EA4-FC76C656BD09}" dt="2024-04-21T16:16:05.553" v="2105" actId="21"/>
          <ac:picMkLst>
            <pc:docMk/>
            <pc:sldMk cId="1913636974" sldId="275"/>
            <ac:picMk id="4" creationId="{E9C3CA0D-BA6A-4864-BC6A-857663774BFE}"/>
          </ac:picMkLst>
        </pc:picChg>
      </pc:sldChg>
      <pc:sldChg chg="addSp delSp modSp mod setBg delDesignElem">
        <pc:chgData name="Bertin-Post, Mireille (DSF-S)" userId="261d4886-1829-4c73-84ea-4f56ae28a473" providerId="ADAL" clId="{537DC0DF-DC45-43A9-8EA4-FC76C656BD09}" dt="2024-04-21T18:34:18.093" v="2430" actId="26606"/>
        <pc:sldMkLst>
          <pc:docMk/>
          <pc:sldMk cId="1346636092" sldId="276"/>
        </pc:sldMkLst>
        <pc:spChg chg="del">
          <ac:chgData name="Bertin-Post, Mireille (DSF-S)" userId="261d4886-1829-4c73-84ea-4f56ae28a473" providerId="ADAL" clId="{537DC0DF-DC45-43A9-8EA4-FC76C656BD09}" dt="2024-04-21T16:36:20.672" v="2176" actId="478"/>
          <ac:spMkLst>
            <pc:docMk/>
            <pc:sldMk cId="1346636092" sldId="276"/>
            <ac:spMk id="2" creationId="{45B755B7-B910-4E17-B096-AEB87A8567E0}"/>
          </ac:spMkLst>
        </pc:spChg>
        <pc:spChg chg="del">
          <ac:chgData name="Bertin-Post, Mireille (DSF-S)" userId="261d4886-1829-4c73-84ea-4f56ae28a473" providerId="ADAL" clId="{537DC0DF-DC45-43A9-8EA4-FC76C656BD09}" dt="2024-04-21T16:36:28.889" v="2180" actId="478"/>
          <ac:spMkLst>
            <pc:docMk/>
            <pc:sldMk cId="1346636092" sldId="276"/>
            <ac:spMk id="5" creationId="{DAFAD89C-00A8-488D-BA01-67221C5B97DA}"/>
          </ac:spMkLst>
        </pc:spChg>
        <pc:spChg chg="del">
          <ac:chgData name="Bertin-Post, Mireille (DSF-S)" userId="261d4886-1829-4c73-84ea-4f56ae28a473" providerId="ADAL" clId="{537DC0DF-DC45-43A9-8EA4-FC76C656BD09}" dt="2024-04-21T16:36:30.706" v="2181" actId="478"/>
          <ac:spMkLst>
            <pc:docMk/>
            <pc:sldMk cId="1346636092" sldId="276"/>
            <ac:spMk id="6" creationId="{98F58E4D-DF12-41E8-B6E6-852175E8D0DF}"/>
          </ac:spMkLst>
        </pc:spChg>
        <pc:spChg chg="del">
          <ac:chgData name="Bertin-Post, Mireille (DSF-S)" userId="261d4886-1829-4c73-84ea-4f56ae28a473" providerId="ADAL" clId="{537DC0DF-DC45-43A9-8EA4-FC76C656BD09}" dt="2024-04-21T16:36:14.010" v="2174" actId="478"/>
          <ac:spMkLst>
            <pc:docMk/>
            <pc:sldMk cId="1346636092" sldId="276"/>
            <ac:spMk id="7" creationId="{5AD84D2F-5445-4A7B-A824-EAE19F6F7256}"/>
          </ac:spMkLst>
        </pc:spChg>
        <pc:spChg chg="add del mod">
          <ac:chgData name="Bertin-Post, Mireille (DSF-S)" userId="261d4886-1829-4c73-84ea-4f56ae28a473" providerId="ADAL" clId="{537DC0DF-DC45-43A9-8EA4-FC76C656BD09}" dt="2024-04-21T16:36:16.385" v="2175" actId="478"/>
          <ac:spMkLst>
            <pc:docMk/>
            <pc:sldMk cId="1346636092" sldId="276"/>
            <ac:spMk id="8" creationId="{A9C3DAAD-C685-4F89-BDED-94599A340D31}"/>
          </ac:spMkLst>
        </pc:spChg>
        <pc:spChg chg="add del mod">
          <ac:chgData name="Bertin-Post, Mireille (DSF-S)" userId="261d4886-1829-4c73-84ea-4f56ae28a473" providerId="ADAL" clId="{537DC0DF-DC45-43A9-8EA4-FC76C656BD09}" dt="2024-04-21T16:36:22.777" v="2177" actId="478"/>
          <ac:spMkLst>
            <pc:docMk/>
            <pc:sldMk cId="1346636092" sldId="276"/>
            <ac:spMk id="10" creationId="{44E20E8D-133A-436B-B77E-9496F2289CA7}"/>
          </ac:spMkLst>
        </pc:spChg>
        <pc:spChg chg="add">
          <ac:chgData name="Bertin-Post, Mireille (DSF-S)" userId="261d4886-1829-4c73-84ea-4f56ae28a473" providerId="ADAL" clId="{537DC0DF-DC45-43A9-8EA4-FC76C656BD09}" dt="2024-04-21T18:34:18.093" v="2430" actId="26606"/>
          <ac:spMkLst>
            <pc:docMk/>
            <pc:sldMk cId="1346636092" sldId="276"/>
            <ac:spMk id="13" creationId="{32BC26D8-82FB-445E-AA49-62A77D7C1EE0}"/>
          </ac:spMkLst>
        </pc:spChg>
        <pc:spChg chg="add">
          <ac:chgData name="Bertin-Post, Mireille (DSF-S)" userId="261d4886-1829-4c73-84ea-4f56ae28a473" providerId="ADAL" clId="{537DC0DF-DC45-43A9-8EA4-FC76C656BD09}" dt="2024-04-21T18:34:18.093" v="2430" actId="26606"/>
          <ac:spMkLst>
            <pc:docMk/>
            <pc:sldMk cId="1346636092" sldId="276"/>
            <ac:spMk id="14" creationId="{CB44330D-EA18-4254-AA95-EB49948539B8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346636092" sldId="276"/>
            <ac:spMk id="16" creationId="{32BC26D8-82FB-445E-AA49-62A77D7C1EE0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346636092" sldId="276"/>
            <ac:spMk id="18" creationId="{CB44330D-EA18-4254-AA95-EB49948539B8}"/>
          </ac:spMkLst>
        </pc:spChg>
        <pc:picChg chg="add del mod">
          <ac:chgData name="Bertin-Post, Mireille (DSF-S)" userId="261d4886-1829-4c73-84ea-4f56ae28a473" providerId="ADAL" clId="{537DC0DF-DC45-43A9-8EA4-FC76C656BD09}" dt="2024-04-21T17:58:19.005" v="2197" actId="478"/>
          <ac:picMkLst>
            <pc:docMk/>
            <pc:sldMk cId="1346636092" sldId="276"/>
            <ac:picMk id="3" creationId="{3EFE7581-D929-4D39-90C4-80889516D079}"/>
          </ac:picMkLst>
        </pc:picChg>
        <pc:picChg chg="add mod">
          <ac:chgData name="Bertin-Post, Mireille (DSF-S)" userId="261d4886-1829-4c73-84ea-4f56ae28a473" providerId="ADAL" clId="{537DC0DF-DC45-43A9-8EA4-FC76C656BD09}" dt="2024-04-21T17:58:33.183" v="2200" actId="27614"/>
          <ac:picMkLst>
            <pc:docMk/>
            <pc:sldMk cId="1346636092" sldId="276"/>
            <ac:picMk id="11" creationId="{05D04C42-9E43-4533-96AA-D8B30B127D8E}"/>
          </ac:picMkLst>
        </pc:picChg>
      </pc:sldChg>
      <pc:sldChg chg="addSp delSp modSp mod setBg delDesignElem">
        <pc:chgData name="Bertin-Post, Mireille (DSF-S)" userId="261d4886-1829-4c73-84ea-4f56ae28a473" providerId="ADAL" clId="{537DC0DF-DC45-43A9-8EA4-FC76C656BD09}" dt="2024-04-21T18:16:47.008" v="2316" actId="5793"/>
        <pc:sldMkLst>
          <pc:docMk/>
          <pc:sldMk cId="2860113267" sldId="277"/>
        </pc:sldMkLst>
        <pc:spChg chg="mod">
          <ac:chgData name="Bertin-Post, Mireille (DSF-S)" userId="261d4886-1829-4c73-84ea-4f56ae28a473" providerId="ADAL" clId="{537DC0DF-DC45-43A9-8EA4-FC76C656BD09}" dt="2024-04-21T18:13:17.911" v="2283" actId="26606"/>
          <ac:spMkLst>
            <pc:docMk/>
            <pc:sldMk cId="2860113267" sldId="277"/>
            <ac:spMk id="2" creationId="{0FDE9080-8574-410A-A873-EEFC40292EA8}"/>
          </ac:spMkLst>
        </pc:spChg>
        <pc:spChg chg="ord">
          <ac:chgData name="Bertin-Post, Mireille (DSF-S)" userId="261d4886-1829-4c73-84ea-4f56ae28a473" providerId="ADAL" clId="{537DC0DF-DC45-43A9-8EA4-FC76C656BD09}" dt="2024-04-21T18:13:17.911" v="2283" actId="26606"/>
          <ac:spMkLst>
            <pc:docMk/>
            <pc:sldMk cId="2860113267" sldId="277"/>
            <ac:spMk id="6" creationId="{758B48E6-A4C5-4CCF-B343-251F175B5A9E}"/>
          </ac:spMkLst>
        </pc:spChg>
        <pc:spChg chg="mod">
          <ac:chgData name="Bertin-Post, Mireille (DSF-S)" userId="261d4886-1829-4c73-84ea-4f56ae28a473" providerId="ADAL" clId="{537DC0DF-DC45-43A9-8EA4-FC76C656BD09}" dt="2024-04-21T18:16:47.008" v="2316" actId="5793"/>
          <ac:spMkLst>
            <pc:docMk/>
            <pc:sldMk cId="2860113267" sldId="277"/>
            <ac:spMk id="10" creationId="{E971D29B-0467-4088-A982-A196E05800C3}"/>
          </ac:spMkLst>
        </pc:spChg>
        <pc:spChg chg="add del">
          <ac:chgData name="Bertin-Post, Mireille (DSF-S)" userId="261d4886-1829-4c73-84ea-4f56ae28a473" providerId="ADAL" clId="{537DC0DF-DC45-43A9-8EA4-FC76C656BD09}" dt="2024-04-21T18:14:08.669" v="2300"/>
          <ac:spMkLst>
            <pc:docMk/>
            <pc:sldMk cId="2860113267" sldId="277"/>
            <ac:spMk id="1029" creationId="{AAAE94E3-A7DB-4868-B1E3-E49703488BBC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860113267" sldId="277"/>
            <ac:spMk id="1032" creationId="{AAAE94E3-A7DB-4868-B1E3-E49703488BBC}"/>
          </ac:spMkLst>
        </pc:spChg>
        <pc:spChg chg="add del">
          <ac:chgData name="Bertin-Post, Mireille (DSF-S)" userId="261d4886-1829-4c73-84ea-4f56ae28a473" providerId="ADAL" clId="{537DC0DF-DC45-43A9-8EA4-FC76C656BD09}" dt="2024-04-21T18:14:08.669" v="2300"/>
          <ac:spMkLst>
            <pc:docMk/>
            <pc:sldMk cId="2860113267" sldId="277"/>
            <ac:spMk id="1037" creationId="{3873B707-463F-40B0-8227-E8CC6C67EB25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860113267" sldId="277"/>
            <ac:spMk id="1038" creationId="{3873B707-463F-40B0-8227-E8CC6C67EB25}"/>
          </ac:spMkLst>
        </pc:spChg>
        <pc:spChg chg="add del">
          <ac:chgData name="Bertin-Post, Mireille (DSF-S)" userId="261d4886-1829-4c73-84ea-4f56ae28a473" providerId="ADAL" clId="{537DC0DF-DC45-43A9-8EA4-FC76C656BD09}" dt="2024-04-21T18:14:08.669" v="2300"/>
          <ac:spMkLst>
            <pc:docMk/>
            <pc:sldMk cId="2860113267" sldId="277"/>
            <ac:spMk id="1039" creationId="{C13237C8-E62C-4F0D-A318-BD6FB6C2D138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860113267" sldId="277"/>
            <ac:spMk id="1040" creationId="{C13237C8-E62C-4F0D-A318-BD6FB6C2D138}"/>
          </ac:spMkLst>
        </pc:spChg>
        <pc:spChg chg="add del">
          <ac:chgData name="Bertin-Post, Mireille (DSF-S)" userId="261d4886-1829-4c73-84ea-4f56ae28a473" providerId="ADAL" clId="{537DC0DF-DC45-43A9-8EA4-FC76C656BD09}" dt="2024-04-21T18:14:08.669" v="2300"/>
          <ac:spMkLst>
            <pc:docMk/>
            <pc:sldMk cId="2860113267" sldId="277"/>
            <ac:spMk id="1041" creationId="{19C9EAEA-39D0-4B0E-A0EB-51E7B26740B1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860113267" sldId="277"/>
            <ac:spMk id="1042" creationId="{19C9EAEA-39D0-4B0E-A0EB-51E7B26740B1}"/>
          </ac:spMkLst>
        </pc:spChg>
        <pc:spChg chg="add del">
          <ac:chgData name="Bertin-Post, Mireille (DSF-S)" userId="261d4886-1829-4c73-84ea-4f56ae28a473" providerId="ADAL" clId="{537DC0DF-DC45-43A9-8EA4-FC76C656BD09}" dt="2024-04-21T18:14:08.669" v="2300"/>
          <ac:spMkLst>
            <pc:docMk/>
            <pc:sldMk cId="2860113267" sldId="277"/>
            <ac:spMk id="1043" creationId="{8CB5D2D7-DF65-4E86-BFBA-FFB9B5ACEB64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860113267" sldId="277"/>
            <ac:spMk id="1044" creationId="{8CB5D2D7-DF65-4E86-BFBA-FFB9B5ACEB64}"/>
          </ac:spMkLst>
        </pc:spChg>
        <pc:spChg chg="add">
          <ac:chgData name="Bertin-Post, Mireille (DSF-S)" userId="261d4886-1829-4c73-84ea-4f56ae28a473" providerId="ADAL" clId="{537DC0DF-DC45-43A9-8EA4-FC76C656BD09}" dt="2024-04-21T18:16:37.966" v="2315" actId="26606"/>
          <ac:spMkLst>
            <pc:docMk/>
            <pc:sldMk cId="2860113267" sldId="277"/>
            <ac:spMk id="1045" creationId="{AAAE94E3-A7DB-4868-B1E3-E49703488BBC}"/>
          </ac:spMkLst>
        </pc:spChg>
        <pc:spChg chg="add">
          <ac:chgData name="Bertin-Post, Mireille (DSF-S)" userId="261d4886-1829-4c73-84ea-4f56ae28a473" providerId="ADAL" clId="{537DC0DF-DC45-43A9-8EA4-FC76C656BD09}" dt="2024-04-21T18:16:37.966" v="2315" actId="26606"/>
          <ac:spMkLst>
            <pc:docMk/>
            <pc:sldMk cId="2860113267" sldId="277"/>
            <ac:spMk id="1047" creationId="{3873B707-463F-40B0-8227-E8CC6C67EB25}"/>
          </ac:spMkLst>
        </pc:spChg>
        <pc:spChg chg="add">
          <ac:chgData name="Bertin-Post, Mireille (DSF-S)" userId="261d4886-1829-4c73-84ea-4f56ae28a473" providerId="ADAL" clId="{537DC0DF-DC45-43A9-8EA4-FC76C656BD09}" dt="2024-04-21T18:16:37.966" v="2315" actId="26606"/>
          <ac:spMkLst>
            <pc:docMk/>
            <pc:sldMk cId="2860113267" sldId="277"/>
            <ac:spMk id="1048" creationId="{C13237C8-E62C-4F0D-A318-BD6FB6C2D138}"/>
          </ac:spMkLst>
        </pc:spChg>
        <pc:spChg chg="add">
          <ac:chgData name="Bertin-Post, Mireille (DSF-S)" userId="261d4886-1829-4c73-84ea-4f56ae28a473" providerId="ADAL" clId="{537DC0DF-DC45-43A9-8EA4-FC76C656BD09}" dt="2024-04-21T18:16:37.966" v="2315" actId="26606"/>
          <ac:spMkLst>
            <pc:docMk/>
            <pc:sldMk cId="2860113267" sldId="277"/>
            <ac:spMk id="1049" creationId="{19C9EAEA-39D0-4B0E-A0EB-51E7B26740B1}"/>
          </ac:spMkLst>
        </pc:spChg>
        <pc:spChg chg="add">
          <ac:chgData name="Bertin-Post, Mireille (DSF-S)" userId="261d4886-1829-4c73-84ea-4f56ae28a473" providerId="ADAL" clId="{537DC0DF-DC45-43A9-8EA4-FC76C656BD09}" dt="2024-04-21T18:16:37.966" v="2315" actId="26606"/>
          <ac:spMkLst>
            <pc:docMk/>
            <pc:sldMk cId="2860113267" sldId="277"/>
            <ac:spMk id="1050" creationId="{8CB5D2D7-DF65-4E86-BFBA-FFB9B5ACEB64}"/>
          </ac:spMkLst>
        </pc:spChg>
        <pc:grpChg chg="add del">
          <ac:chgData name="Bertin-Post, Mireille (DSF-S)" userId="261d4886-1829-4c73-84ea-4f56ae28a473" providerId="ADAL" clId="{537DC0DF-DC45-43A9-8EA4-FC76C656BD09}" dt="2024-04-21T18:14:08.669" v="2300"/>
          <ac:grpSpMkLst>
            <pc:docMk/>
            <pc:sldMk cId="2860113267" sldId="277"/>
            <ac:grpSpMk id="1030" creationId="{1DE889C7-FAD6-4397-98E2-05D503484459}"/>
          </ac:grpSpMkLst>
        </pc:grpChg>
        <pc:grpChg chg="add del">
          <ac:chgData name="Bertin-Post, Mireille (DSF-S)" userId="261d4886-1829-4c73-84ea-4f56ae28a473" providerId="ADAL" clId="{537DC0DF-DC45-43A9-8EA4-FC76C656BD09}" dt="2024-04-21T18:13:49.907" v="2297"/>
          <ac:grpSpMkLst>
            <pc:docMk/>
            <pc:sldMk cId="2860113267" sldId="277"/>
            <ac:grpSpMk id="1034" creationId="{1DE889C7-FAD6-4397-98E2-05D503484459}"/>
          </ac:grpSpMkLst>
        </pc:grpChg>
        <pc:grpChg chg="add">
          <ac:chgData name="Bertin-Post, Mireille (DSF-S)" userId="261d4886-1829-4c73-84ea-4f56ae28a473" providerId="ADAL" clId="{537DC0DF-DC45-43A9-8EA4-FC76C656BD09}" dt="2024-04-21T18:16:37.966" v="2315" actId="26606"/>
          <ac:grpSpMkLst>
            <pc:docMk/>
            <pc:sldMk cId="2860113267" sldId="277"/>
            <ac:grpSpMk id="1046" creationId="{1DE889C7-FAD6-4397-98E2-05D503484459}"/>
          </ac:grpSpMkLst>
        </pc:grpChg>
        <pc:picChg chg="mod ord">
          <ac:chgData name="Bertin-Post, Mireille (DSF-S)" userId="261d4886-1829-4c73-84ea-4f56ae28a473" providerId="ADAL" clId="{537DC0DF-DC45-43A9-8EA4-FC76C656BD09}" dt="2024-04-21T18:13:17.911" v="2283" actId="26606"/>
          <ac:picMkLst>
            <pc:docMk/>
            <pc:sldMk cId="2860113267" sldId="277"/>
            <ac:picMk id="15" creationId="{95B8D73A-58DB-43A0-95E3-607299830327}"/>
          </ac:picMkLst>
        </pc:picChg>
        <pc:picChg chg="mod">
          <ac:chgData name="Bertin-Post, Mireille (DSF-S)" userId="261d4886-1829-4c73-84ea-4f56ae28a473" providerId="ADAL" clId="{537DC0DF-DC45-43A9-8EA4-FC76C656BD09}" dt="2024-04-21T18:13:17.911" v="2283" actId="26606"/>
          <ac:picMkLst>
            <pc:docMk/>
            <pc:sldMk cId="2860113267" sldId="277"/>
            <ac:picMk id="1027" creationId="{94B2226E-446E-4BA0-B2A1-2D5A804D2179}"/>
          </ac:picMkLst>
        </pc:picChg>
      </pc:sldChg>
      <pc:sldChg chg="modSp del mod">
        <pc:chgData name="Bertin-Post, Mireille (DSF-S)" userId="261d4886-1829-4c73-84ea-4f56ae28a473" providerId="ADAL" clId="{537DC0DF-DC45-43A9-8EA4-FC76C656BD09}" dt="2024-04-19T16:47:22.141" v="132" actId="47"/>
        <pc:sldMkLst>
          <pc:docMk/>
          <pc:sldMk cId="1384435545" sldId="278"/>
        </pc:sldMkLst>
        <pc:spChg chg="mod">
          <ac:chgData name="Bertin-Post, Mireille (DSF-S)" userId="261d4886-1829-4c73-84ea-4f56ae28a473" providerId="ADAL" clId="{537DC0DF-DC45-43A9-8EA4-FC76C656BD09}" dt="2024-04-19T16:47:11.454" v="131" actId="20577"/>
          <ac:spMkLst>
            <pc:docMk/>
            <pc:sldMk cId="1384435545" sldId="278"/>
            <ac:spMk id="3" creationId="{6631254F-1FB7-4132-BFBE-0E96B5DDAB70}"/>
          </ac:spMkLst>
        </pc:spChg>
      </pc:sldChg>
      <pc:sldChg chg="addSp delSp modSp mod delDesignElem">
        <pc:chgData name="Bertin-Post, Mireille (DSF-S)" userId="261d4886-1829-4c73-84ea-4f56ae28a473" providerId="ADAL" clId="{537DC0DF-DC45-43A9-8EA4-FC76C656BD09}" dt="2024-04-21T18:15:11.770" v="2307" actId="14100"/>
        <pc:sldMkLst>
          <pc:docMk/>
          <pc:sldMk cId="2640387709" sldId="279"/>
        </pc:sldMkLst>
        <pc:spChg chg="mod">
          <ac:chgData name="Bertin-Post, Mireille (DSF-S)" userId="261d4886-1829-4c73-84ea-4f56ae28a473" providerId="ADAL" clId="{537DC0DF-DC45-43A9-8EA4-FC76C656BD09}" dt="2024-04-21T18:14:56.104" v="2303" actId="26606"/>
          <ac:spMkLst>
            <pc:docMk/>
            <pc:sldMk cId="2640387709" sldId="279"/>
            <ac:spMk id="2" creationId="{58021543-B1F4-4998-B38B-10CCBCCBDDC8}"/>
          </ac:spMkLst>
        </pc:spChg>
        <pc:spChg chg="del">
          <ac:chgData name="Bertin-Post, Mireille (DSF-S)" userId="261d4886-1829-4c73-84ea-4f56ae28a473" providerId="ADAL" clId="{537DC0DF-DC45-43A9-8EA4-FC76C656BD09}" dt="2024-04-21T18:11:18.821" v="2228" actId="478"/>
          <ac:spMkLst>
            <pc:docMk/>
            <pc:sldMk cId="2640387709" sldId="279"/>
            <ac:spMk id="5" creationId="{72ED9BF5-DAF2-40D5-8B85-8F9E63A8384D}"/>
          </ac:spMkLst>
        </pc:spChg>
        <pc:spChg chg="mod">
          <ac:chgData name="Bertin-Post, Mireille (DSF-S)" userId="261d4886-1829-4c73-84ea-4f56ae28a473" providerId="ADAL" clId="{537DC0DF-DC45-43A9-8EA4-FC76C656BD09}" dt="2024-04-21T18:15:11.770" v="2307" actId="14100"/>
          <ac:spMkLst>
            <pc:docMk/>
            <pc:sldMk cId="2640387709" sldId="279"/>
            <ac:spMk id="10" creationId="{B8898DCD-FBCE-4B05-B3D5-F23C82CFD114}"/>
          </ac:spMkLst>
        </pc:spChg>
        <pc:spChg chg="add">
          <ac:chgData name="Bertin-Post, Mireille (DSF-S)" userId="261d4886-1829-4c73-84ea-4f56ae28a473" providerId="ADAL" clId="{537DC0DF-DC45-43A9-8EA4-FC76C656BD09}" dt="2024-04-21T18:14:56.104" v="2303" actId="26606"/>
          <ac:spMkLst>
            <pc:docMk/>
            <pc:sldMk cId="2640387709" sldId="279"/>
            <ac:spMk id="16" creationId="{B0B8DCBA-FEED-46EF-A140-35B904015B49}"/>
          </ac:spMkLst>
        </pc:spChg>
        <pc:spChg chg="add">
          <ac:chgData name="Bertin-Post, Mireille (DSF-S)" userId="261d4886-1829-4c73-84ea-4f56ae28a473" providerId="ADAL" clId="{537DC0DF-DC45-43A9-8EA4-FC76C656BD09}" dt="2024-04-21T18:14:56.104" v="2303" actId="26606"/>
          <ac:spMkLst>
            <pc:docMk/>
            <pc:sldMk cId="2640387709" sldId="279"/>
            <ac:spMk id="23" creationId="{D5B0017B-2ECA-49AF-B397-DC140825DF8D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640387709" sldId="279"/>
            <ac:spMk id="26" creationId="{2C61293E-6EBE-43EF-A52C-9BEBFD7679D4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640387709" sldId="279"/>
            <ac:spMk id="28" creationId="{21540236-BFD5-4A9D-8840-4703E7F76825}"/>
          </ac:spMkLst>
        </pc:spChg>
        <pc:grpChg chg="add">
          <ac:chgData name="Bertin-Post, Mireille (DSF-S)" userId="261d4886-1829-4c73-84ea-4f56ae28a473" providerId="ADAL" clId="{537DC0DF-DC45-43A9-8EA4-FC76C656BD09}" dt="2024-04-21T18:14:56.104" v="2303" actId="26606"/>
          <ac:grpSpMkLst>
            <pc:docMk/>
            <pc:sldMk cId="2640387709" sldId="279"/>
            <ac:grpSpMk id="18" creationId="{AE1C45F0-260A-458C-96ED-C1F6D2151219}"/>
          </ac:grpSpMkLst>
        </pc:grpChg>
        <pc:picChg chg="mod">
          <ac:chgData name="Bertin-Post, Mireille (DSF-S)" userId="261d4886-1829-4c73-84ea-4f56ae28a473" providerId="ADAL" clId="{537DC0DF-DC45-43A9-8EA4-FC76C656BD09}" dt="2024-04-21T18:14:56.104" v="2303" actId="26606"/>
          <ac:picMkLst>
            <pc:docMk/>
            <pc:sldMk cId="2640387709" sldId="279"/>
            <ac:picMk id="11" creationId="{00CB2B67-C586-48AC-95CA-4E3BCA428226}"/>
          </ac:picMkLst>
        </pc:picChg>
        <pc:cxnChg chg="add">
          <ac:chgData name="Bertin-Post, Mireille (DSF-S)" userId="261d4886-1829-4c73-84ea-4f56ae28a473" providerId="ADAL" clId="{537DC0DF-DC45-43A9-8EA4-FC76C656BD09}" dt="2024-04-21T18:14:56.104" v="2303" actId="26606"/>
          <ac:cxnSpMkLst>
            <pc:docMk/>
            <pc:sldMk cId="2640387709" sldId="279"/>
            <ac:cxnSpMk id="25" creationId="{6CF1BAF6-AD41-4082-B212-8A1F9A2E8779}"/>
          </ac:cxnSpMkLst>
        </pc:cxnChg>
      </pc:sldChg>
      <pc:sldChg chg="addSp delSp modSp mod delDesignElem">
        <pc:chgData name="Bertin-Post, Mireille (DSF-S)" userId="261d4886-1829-4c73-84ea-4f56ae28a473" providerId="ADAL" clId="{537DC0DF-DC45-43A9-8EA4-FC76C656BD09}" dt="2024-04-21T18:34:07.369" v="2429" actId="26606"/>
        <pc:sldMkLst>
          <pc:docMk/>
          <pc:sldMk cId="2000053776" sldId="280"/>
        </pc:sldMkLst>
        <pc:spChg chg="mod">
          <ac:chgData name="Bertin-Post, Mireille (DSF-S)" userId="261d4886-1829-4c73-84ea-4f56ae28a473" providerId="ADAL" clId="{537DC0DF-DC45-43A9-8EA4-FC76C656BD09}" dt="2024-04-21T18:32:59.156" v="2425" actId="26606"/>
          <ac:spMkLst>
            <pc:docMk/>
            <pc:sldMk cId="2000053776" sldId="280"/>
            <ac:spMk id="2" creationId="{58021543-B1F4-4998-B38B-10CCBCCBDDC8}"/>
          </ac:spMkLst>
        </pc:spChg>
        <pc:spChg chg="mod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3" creationId="{C0642DC8-709A-4DBB-99E8-83F45D0FC28B}"/>
          </ac:spMkLst>
        </pc:spChg>
        <pc:spChg chg="del">
          <ac:chgData name="Bertin-Post, Mireille (DSF-S)" userId="261d4886-1829-4c73-84ea-4f56ae28a473" providerId="ADAL" clId="{537DC0DF-DC45-43A9-8EA4-FC76C656BD09}" dt="2024-04-21T18:17:04.418" v="2317" actId="478"/>
          <ac:spMkLst>
            <pc:docMk/>
            <pc:sldMk cId="2000053776" sldId="280"/>
            <ac:spMk id="5" creationId="{72ED9BF5-DAF2-40D5-8B85-8F9E63A8384D}"/>
          </ac:spMkLst>
        </pc:spChg>
        <pc:spChg chg="add del">
          <ac:chgData name="Bertin-Post, Mireille (DSF-S)" userId="261d4886-1829-4c73-84ea-4f56ae28a473" providerId="ADAL" clId="{537DC0DF-DC45-43A9-8EA4-FC76C656BD09}" dt="2024-04-21T18:32:59.156" v="2425" actId="26606"/>
          <ac:spMkLst>
            <pc:docMk/>
            <pc:sldMk cId="2000053776" sldId="280"/>
            <ac:spMk id="13" creationId="{6ECA6DCB-B7E1-40A9-9524-540C6DA40B1B}"/>
          </ac:spMkLst>
        </pc:spChg>
        <pc:spChg chg="add del">
          <ac:chgData name="Bertin-Post, Mireille (DSF-S)" userId="261d4886-1829-4c73-84ea-4f56ae28a473" providerId="ADAL" clId="{537DC0DF-DC45-43A9-8EA4-FC76C656BD09}" dt="2024-04-21T18:32:59.156" v="2425" actId="26606"/>
          <ac:spMkLst>
            <pc:docMk/>
            <pc:sldMk cId="2000053776" sldId="280"/>
            <ac:spMk id="19" creationId="{3873B707-463F-40B0-8227-E8CC6C67EB25}"/>
          </ac:spMkLst>
        </pc:spChg>
        <pc:spChg chg="add del">
          <ac:chgData name="Bertin-Post, Mireille (DSF-S)" userId="261d4886-1829-4c73-84ea-4f56ae28a473" providerId="ADAL" clId="{537DC0DF-DC45-43A9-8EA4-FC76C656BD09}" dt="2024-04-21T18:32:59.156" v="2425" actId="26606"/>
          <ac:spMkLst>
            <pc:docMk/>
            <pc:sldMk cId="2000053776" sldId="280"/>
            <ac:spMk id="21" creationId="{C13237C8-E62C-4F0D-A318-BD6FB6C2D138}"/>
          </ac:spMkLst>
        </pc:spChg>
        <pc:spChg chg="add del">
          <ac:chgData name="Bertin-Post, Mireille (DSF-S)" userId="261d4886-1829-4c73-84ea-4f56ae28a473" providerId="ADAL" clId="{537DC0DF-DC45-43A9-8EA4-FC76C656BD09}" dt="2024-04-21T18:32:59.156" v="2425" actId="26606"/>
          <ac:spMkLst>
            <pc:docMk/>
            <pc:sldMk cId="2000053776" sldId="280"/>
            <ac:spMk id="23" creationId="{19C9EAEA-39D0-4B0E-A0EB-51E7B26740B1}"/>
          </ac:spMkLst>
        </pc:spChg>
        <pc:spChg chg="add del">
          <ac:chgData name="Bertin-Post, Mireille (DSF-S)" userId="261d4886-1829-4c73-84ea-4f56ae28a473" providerId="ADAL" clId="{537DC0DF-DC45-43A9-8EA4-FC76C656BD09}" dt="2024-04-21T18:32:59.156" v="2425" actId="26606"/>
          <ac:spMkLst>
            <pc:docMk/>
            <pc:sldMk cId="2000053776" sldId="280"/>
            <ac:spMk id="25" creationId="{8CB5D2D7-DF65-4E86-BFBA-FFB9B5ACEB64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000053776" sldId="280"/>
            <ac:spMk id="26" creationId="{2C61293E-6EBE-43EF-A52C-9BEBFD7679D4}"/>
          </ac:spMkLst>
        </pc:spChg>
        <pc:spChg chg="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2000053776" sldId="280"/>
            <ac:spMk id="28" creationId="{21540236-BFD5-4A9D-8840-4703E7F76825}"/>
          </ac:spMkLst>
        </pc:spChg>
        <pc:spChg chg="add del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30" creationId="{201CC55D-ED54-4C5C-95E6-10947BD1103B}"/>
          </ac:spMkLst>
        </pc:spChg>
        <pc:spChg chg="add del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36" creationId="{3873B707-463F-40B0-8227-E8CC6C67EB25}"/>
          </ac:spMkLst>
        </pc:spChg>
        <pc:spChg chg="add del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38" creationId="{C13237C8-E62C-4F0D-A318-BD6FB6C2D138}"/>
          </ac:spMkLst>
        </pc:spChg>
        <pc:spChg chg="add del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40" creationId="{19C9EAEA-39D0-4B0E-A0EB-51E7B26740B1}"/>
          </ac:spMkLst>
        </pc:spChg>
        <pc:spChg chg="add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2055" creationId="{201CC55D-ED54-4C5C-95E6-10947BD1103B}"/>
          </ac:spMkLst>
        </pc:spChg>
        <pc:spChg chg="add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2061" creationId="{3873B707-463F-40B0-8227-E8CC6C67EB25}"/>
          </ac:spMkLst>
        </pc:spChg>
        <pc:spChg chg="add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2063" creationId="{C13237C8-E62C-4F0D-A318-BD6FB6C2D138}"/>
          </ac:spMkLst>
        </pc:spChg>
        <pc:spChg chg="add">
          <ac:chgData name="Bertin-Post, Mireille (DSF-S)" userId="261d4886-1829-4c73-84ea-4f56ae28a473" providerId="ADAL" clId="{537DC0DF-DC45-43A9-8EA4-FC76C656BD09}" dt="2024-04-21T18:34:07.369" v="2429" actId="26606"/>
          <ac:spMkLst>
            <pc:docMk/>
            <pc:sldMk cId="2000053776" sldId="280"/>
            <ac:spMk id="2065" creationId="{19C9EAEA-39D0-4B0E-A0EB-51E7B26740B1}"/>
          </ac:spMkLst>
        </pc:spChg>
        <pc:grpChg chg="add del">
          <ac:chgData name="Bertin-Post, Mireille (DSF-S)" userId="261d4886-1829-4c73-84ea-4f56ae28a473" providerId="ADAL" clId="{537DC0DF-DC45-43A9-8EA4-FC76C656BD09}" dt="2024-04-21T18:32:59.156" v="2425" actId="26606"/>
          <ac:grpSpMkLst>
            <pc:docMk/>
            <pc:sldMk cId="2000053776" sldId="280"/>
            <ac:grpSpMk id="15" creationId="{1DE889C7-FAD6-4397-98E2-05D503484459}"/>
          </ac:grpSpMkLst>
        </pc:grpChg>
        <pc:grpChg chg="add del">
          <ac:chgData name="Bertin-Post, Mireille (DSF-S)" userId="261d4886-1829-4c73-84ea-4f56ae28a473" providerId="ADAL" clId="{537DC0DF-DC45-43A9-8EA4-FC76C656BD09}" dt="2024-04-21T18:34:07.369" v="2429" actId="26606"/>
          <ac:grpSpMkLst>
            <pc:docMk/>
            <pc:sldMk cId="2000053776" sldId="280"/>
            <ac:grpSpMk id="32" creationId="{1DE889C7-FAD6-4397-98E2-05D503484459}"/>
          </ac:grpSpMkLst>
        </pc:grpChg>
        <pc:grpChg chg="add">
          <ac:chgData name="Bertin-Post, Mireille (DSF-S)" userId="261d4886-1829-4c73-84ea-4f56ae28a473" providerId="ADAL" clId="{537DC0DF-DC45-43A9-8EA4-FC76C656BD09}" dt="2024-04-21T18:34:07.369" v="2429" actId="26606"/>
          <ac:grpSpMkLst>
            <pc:docMk/>
            <pc:sldMk cId="2000053776" sldId="280"/>
            <ac:grpSpMk id="2057" creationId="{1DE889C7-FAD6-4397-98E2-05D503484459}"/>
          </ac:grpSpMkLst>
        </pc:grpChg>
        <pc:picChg chg="del mod ord">
          <ac:chgData name="Bertin-Post, Mireille (DSF-S)" userId="261d4886-1829-4c73-84ea-4f56ae28a473" providerId="ADAL" clId="{537DC0DF-DC45-43A9-8EA4-FC76C656BD09}" dt="2024-04-21T18:33:58.987" v="2427" actId="478"/>
          <ac:picMkLst>
            <pc:docMk/>
            <pc:sldMk cId="2000053776" sldId="280"/>
            <ac:picMk id="4" creationId="{7099E05C-0385-4FA6-91D1-7EDFB114AAC6}"/>
          </ac:picMkLst>
        </pc:picChg>
        <pc:picChg chg="add del mod">
          <ac:chgData name="Bertin-Post, Mireille (DSF-S)" userId="261d4886-1829-4c73-84ea-4f56ae28a473" providerId="ADAL" clId="{537DC0DF-DC45-43A9-8EA4-FC76C656BD09}" dt="2024-04-21T18:32:49.386" v="2424" actId="478"/>
          <ac:picMkLst>
            <pc:docMk/>
            <pc:sldMk cId="2000053776" sldId="280"/>
            <ac:picMk id="8" creationId="{685B1C96-9BC6-4956-8058-B79AAF9AF76E}"/>
          </ac:picMkLst>
        </pc:picChg>
        <pc:picChg chg="add mod">
          <ac:chgData name="Bertin-Post, Mireille (DSF-S)" userId="261d4886-1829-4c73-84ea-4f56ae28a473" providerId="ADAL" clId="{537DC0DF-DC45-43A9-8EA4-FC76C656BD09}" dt="2024-04-21T18:34:07.369" v="2429" actId="26606"/>
          <ac:picMkLst>
            <pc:docMk/>
            <pc:sldMk cId="2000053776" sldId="280"/>
            <ac:picMk id="2050" creationId="{CEAC1053-05C6-458B-BD35-663992A7E733}"/>
          </ac:picMkLst>
        </pc:picChg>
      </pc:sldChg>
      <pc:sldChg chg="addSp delSp modSp del mod">
        <pc:chgData name="Bertin-Post, Mireille (DSF-S)" userId="261d4886-1829-4c73-84ea-4f56ae28a473" providerId="ADAL" clId="{537DC0DF-DC45-43A9-8EA4-FC76C656BD09}" dt="2024-04-19T17:23:37.433" v="1806" actId="47"/>
        <pc:sldMkLst>
          <pc:docMk/>
          <pc:sldMk cId="833935946" sldId="281"/>
        </pc:sldMkLst>
        <pc:spChg chg="mod">
          <ac:chgData name="Bertin-Post, Mireille (DSF-S)" userId="261d4886-1829-4c73-84ea-4f56ae28a473" providerId="ADAL" clId="{537DC0DF-DC45-43A9-8EA4-FC76C656BD09}" dt="2024-04-19T16:59:48.172" v="691" actId="2711"/>
          <ac:spMkLst>
            <pc:docMk/>
            <pc:sldMk cId="833935946" sldId="281"/>
            <ac:spMk id="2" creationId="{26C7CDD8-448D-4D08-9E45-92E32C4B0FD3}"/>
          </ac:spMkLst>
        </pc:spChg>
        <pc:spChg chg="del mod">
          <ac:chgData name="Bertin-Post, Mireille (DSF-S)" userId="261d4886-1829-4c73-84ea-4f56ae28a473" providerId="ADAL" clId="{537DC0DF-DC45-43A9-8EA4-FC76C656BD09}" dt="2024-04-19T17:17:08.009" v="1752" actId="21"/>
          <ac:spMkLst>
            <pc:docMk/>
            <pc:sldMk cId="833935946" sldId="281"/>
            <ac:spMk id="3" creationId="{BA49BB27-E368-4398-8645-72177C3F2E05}"/>
          </ac:spMkLst>
        </pc:spChg>
        <pc:spChg chg="add mod">
          <ac:chgData name="Bertin-Post, Mireille (DSF-S)" userId="261d4886-1829-4c73-84ea-4f56ae28a473" providerId="ADAL" clId="{537DC0DF-DC45-43A9-8EA4-FC76C656BD09}" dt="2024-04-19T17:17:08.009" v="1752" actId="21"/>
          <ac:spMkLst>
            <pc:docMk/>
            <pc:sldMk cId="833935946" sldId="281"/>
            <ac:spMk id="5" creationId="{D911A5AC-331E-4D38-8EF5-6662EE6BFB36}"/>
          </ac:spMkLst>
        </pc:spChg>
      </pc:sldChg>
      <pc:sldChg chg="addSp delSp modSp new mod setBg">
        <pc:chgData name="Bertin-Post, Mireille (DSF-S)" userId="261d4886-1829-4c73-84ea-4f56ae28a473" providerId="ADAL" clId="{537DC0DF-DC45-43A9-8EA4-FC76C656BD09}" dt="2024-04-22T21:32:53.969" v="3101" actId="403"/>
        <pc:sldMkLst>
          <pc:docMk/>
          <pc:sldMk cId="2811919484" sldId="282"/>
        </pc:sldMkLst>
        <pc:spChg chg="del mod">
          <ac:chgData name="Bertin-Post, Mireille (DSF-S)" userId="261d4886-1829-4c73-84ea-4f56ae28a473" providerId="ADAL" clId="{537DC0DF-DC45-43A9-8EA4-FC76C656BD09}" dt="2024-04-19T16:40:12.644" v="77" actId="478"/>
          <ac:spMkLst>
            <pc:docMk/>
            <pc:sldMk cId="2811919484" sldId="282"/>
            <ac:spMk id="2" creationId="{83F8D77C-3E82-403A-A371-FF59F032F1C1}"/>
          </ac:spMkLst>
        </pc:spChg>
        <pc:spChg chg="mod">
          <ac:chgData name="Bertin-Post, Mireille (DSF-S)" userId="261d4886-1829-4c73-84ea-4f56ae28a473" providerId="ADAL" clId="{537DC0DF-DC45-43A9-8EA4-FC76C656BD09}" dt="2024-04-22T21:32:53.969" v="3101" actId="403"/>
          <ac:spMkLst>
            <pc:docMk/>
            <pc:sldMk cId="2811919484" sldId="282"/>
            <ac:spMk id="3" creationId="{6D153FFE-69EA-4DDB-AFFD-04C802969984}"/>
          </ac:spMkLst>
        </pc:spChg>
        <pc:spChg chg="add del mod">
          <ac:chgData name="Bertin-Post, Mireille (DSF-S)" userId="261d4886-1829-4c73-84ea-4f56ae28a473" providerId="ADAL" clId="{537DC0DF-DC45-43A9-8EA4-FC76C656BD09}" dt="2024-04-22T21:30:19.263" v="3079" actId="478"/>
          <ac:spMkLst>
            <pc:docMk/>
            <pc:sldMk cId="2811919484" sldId="282"/>
            <ac:spMk id="5" creationId="{DC28C440-33FC-4755-A89F-163830B21EF9}"/>
          </ac:spMkLst>
        </pc:spChg>
        <pc:spChg chg="add">
          <ac:chgData name="Bertin-Post, Mireille (DSF-S)" userId="261d4886-1829-4c73-84ea-4f56ae28a473" providerId="ADAL" clId="{537DC0DF-DC45-43A9-8EA4-FC76C656BD09}" dt="2024-04-22T21:32:31.577" v="3097" actId="26606"/>
          <ac:spMkLst>
            <pc:docMk/>
            <pc:sldMk cId="2811919484" sldId="282"/>
            <ac:spMk id="9" creationId="{F13C74B1-5B17-4795-BED0-7140497B445A}"/>
          </ac:spMkLst>
        </pc:spChg>
        <pc:spChg chg="add">
          <ac:chgData name="Bertin-Post, Mireille (DSF-S)" userId="261d4886-1829-4c73-84ea-4f56ae28a473" providerId="ADAL" clId="{537DC0DF-DC45-43A9-8EA4-FC76C656BD09}" dt="2024-04-22T21:32:31.577" v="3097" actId="26606"/>
          <ac:spMkLst>
            <pc:docMk/>
            <pc:sldMk cId="2811919484" sldId="282"/>
            <ac:spMk id="11" creationId="{D4974D33-8DC5-464E-8C6D-BE58F0669C17}"/>
          </ac:spMkLst>
        </pc:spChg>
        <pc:picChg chg="add mod">
          <ac:chgData name="Bertin-Post, Mireille (DSF-S)" userId="261d4886-1829-4c73-84ea-4f56ae28a473" providerId="ADAL" clId="{537DC0DF-DC45-43A9-8EA4-FC76C656BD09}" dt="2024-04-22T21:32:31.577" v="3097" actId="26606"/>
          <ac:picMkLst>
            <pc:docMk/>
            <pc:sldMk cId="2811919484" sldId="282"/>
            <ac:picMk id="4" creationId="{3B8F4623-DC63-4175-B071-681EFEBC610F}"/>
          </ac:picMkLst>
        </pc:picChg>
      </pc:sldChg>
      <pc:sldChg chg="addSp delSp modSp new mod setBg delDesignElem">
        <pc:chgData name="Bertin-Post, Mireille (DSF-S)" userId="261d4886-1829-4c73-84ea-4f56ae28a473" providerId="ADAL" clId="{537DC0DF-DC45-43A9-8EA4-FC76C656BD09}" dt="2024-04-22T21:29:35.617" v="3054" actId="403"/>
        <pc:sldMkLst>
          <pc:docMk/>
          <pc:sldMk cId="181575839" sldId="283"/>
        </pc:sldMkLst>
        <pc:spChg chg="mod">
          <ac:chgData name="Bertin-Post, Mireille (DSF-S)" userId="261d4886-1829-4c73-84ea-4f56ae28a473" providerId="ADAL" clId="{537DC0DF-DC45-43A9-8EA4-FC76C656BD09}" dt="2024-04-22T21:29:21.080" v="3051" actId="20577"/>
          <ac:spMkLst>
            <pc:docMk/>
            <pc:sldMk cId="181575839" sldId="283"/>
            <ac:spMk id="2" creationId="{F6E77E86-550E-46C0-AA42-EB4ED86B132B}"/>
          </ac:spMkLst>
        </pc:spChg>
        <pc:spChg chg="mod">
          <ac:chgData name="Bertin-Post, Mireille (DSF-S)" userId="261d4886-1829-4c73-84ea-4f56ae28a473" providerId="ADAL" clId="{537DC0DF-DC45-43A9-8EA4-FC76C656BD09}" dt="2024-04-22T21:29:35.617" v="3054" actId="403"/>
          <ac:spMkLst>
            <pc:docMk/>
            <pc:sldMk cId="181575839" sldId="283"/>
            <ac:spMk id="3" creationId="{B0408F7B-F324-4D0D-98CA-1700EB447581}"/>
          </ac:spMkLst>
        </pc:spChg>
        <pc:spChg chg="add">
          <ac:chgData name="Bertin-Post, Mireille (DSF-S)" userId="261d4886-1829-4c73-84ea-4f56ae28a473" providerId="ADAL" clId="{537DC0DF-DC45-43A9-8EA4-FC76C656BD09}" dt="2024-04-21T18:15:49.885" v="2313" actId="26606"/>
          <ac:spMkLst>
            <pc:docMk/>
            <pc:sldMk cId="181575839" sldId="283"/>
            <ac:spMk id="7" creationId="{201CC55D-ED54-4C5C-95E6-10947BD1103B}"/>
          </ac:spMkLst>
        </pc:spChg>
        <pc:spChg chg="add">
          <ac:chgData name="Bertin-Post, Mireille (DSF-S)" userId="261d4886-1829-4c73-84ea-4f56ae28a473" providerId="ADAL" clId="{537DC0DF-DC45-43A9-8EA4-FC76C656BD09}" dt="2024-04-21T18:15:49.885" v="2313" actId="26606"/>
          <ac:spMkLst>
            <pc:docMk/>
            <pc:sldMk cId="181575839" sldId="283"/>
            <ac:spMk id="9" creationId="{3873B707-463F-40B0-8227-E8CC6C67EB25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81575839" sldId="283"/>
            <ac:spMk id="10" creationId="{201CC55D-ED54-4C5C-95E6-10947BD1103B}"/>
          </ac:spMkLst>
        </pc:spChg>
        <pc:spChg chg="add">
          <ac:chgData name="Bertin-Post, Mireille (DSF-S)" userId="261d4886-1829-4c73-84ea-4f56ae28a473" providerId="ADAL" clId="{537DC0DF-DC45-43A9-8EA4-FC76C656BD09}" dt="2024-04-21T18:15:49.885" v="2313" actId="26606"/>
          <ac:spMkLst>
            <pc:docMk/>
            <pc:sldMk cId="181575839" sldId="283"/>
            <ac:spMk id="11" creationId="{C13237C8-E62C-4F0D-A318-BD6FB6C2D138}"/>
          </ac:spMkLst>
        </pc:spChg>
        <pc:spChg chg="add">
          <ac:chgData name="Bertin-Post, Mireille (DSF-S)" userId="261d4886-1829-4c73-84ea-4f56ae28a473" providerId="ADAL" clId="{537DC0DF-DC45-43A9-8EA4-FC76C656BD09}" dt="2024-04-21T18:15:49.885" v="2313" actId="26606"/>
          <ac:spMkLst>
            <pc:docMk/>
            <pc:sldMk cId="181575839" sldId="283"/>
            <ac:spMk id="15" creationId="{19C9EAEA-39D0-4B0E-A0EB-51E7B26740B1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81575839" sldId="283"/>
            <ac:spMk id="16" creationId="{3873B707-463F-40B0-8227-E8CC6C67EB25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81575839" sldId="283"/>
            <ac:spMk id="18" creationId="{C13237C8-E62C-4F0D-A318-BD6FB6C2D138}"/>
          </ac:spMkLst>
        </pc:spChg>
        <pc:spChg chg="add del">
          <ac:chgData name="Bertin-Post, Mireille (DSF-S)" userId="261d4886-1829-4c73-84ea-4f56ae28a473" providerId="ADAL" clId="{537DC0DF-DC45-43A9-8EA4-FC76C656BD09}" dt="2024-04-21T18:13:49.907" v="2297"/>
          <ac:spMkLst>
            <pc:docMk/>
            <pc:sldMk cId="181575839" sldId="283"/>
            <ac:spMk id="20" creationId="{19C9EAEA-39D0-4B0E-A0EB-51E7B26740B1}"/>
          </ac:spMkLst>
        </pc:spChg>
        <pc:grpChg chg="add">
          <ac:chgData name="Bertin-Post, Mireille (DSF-S)" userId="261d4886-1829-4c73-84ea-4f56ae28a473" providerId="ADAL" clId="{537DC0DF-DC45-43A9-8EA4-FC76C656BD09}" dt="2024-04-21T18:15:49.885" v="2313" actId="26606"/>
          <ac:grpSpMkLst>
            <pc:docMk/>
            <pc:sldMk cId="181575839" sldId="283"/>
            <ac:grpSpMk id="8" creationId="{1DE889C7-FAD6-4397-98E2-05D503484459}"/>
          </ac:grpSpMkLst>
        </pc:grpChg>
        <pc:grpChg chg="add del">
          <ac:chgData name="Bertin-Post, Mireille (DSF-S)" userId="261d4886-1829-4c73-84ea-4f56ae28a473" providerId="ADAL" clId="{537DC0DF-DC45-43A9-8EA4-FC76C656BD09}" dt="2024-04-21T18:13:49.907" v="2297"/>
          <ac:grpSpMkLst>
            <pc:docMk/>
            <pc:sldMk cId="181575839" sldId="283"/>
            <ac:grpSpMk id="12" creationId="{1DE889C7-FAD6-4397-98E2-05D503484459}"/>
          </ac:grpSpMkLst>
        </pc:grpChg>
        <pc:picChg chg="add mod">
          <ac:chgData name="Bertin-Post, Mireille (DSF-S)" userId="261d4886-1829-4c73-84ea-4f56ae28a473" providerId="ADAL" clId="{537DC0DF-DC45-43A9-8EA4-FC76C656BD09}" dt="2024-04-21T18:12:35.062" v="2278" actId="26606"/>
          <ac:picMkLst>
            <pc:docMk/>
            <pc:sldMk cId="181575839" sldId="283"/>
            <ac:picMk id="5" creationId="{4649F581-0510-4812-9739-80238BFC4909}"/>
          </ac:picMkLst>
        </pc:picChg>
      </pc:sldChg>
      <pc:sldChg chg="addSp delSp modSp add mod">
        <pc:chgData name="Bertin-Post, Mireille (DSF-S)" userId="261d4886-1829-4c73-84ea-4f56ae28a473" providerId="ADAL" clId="{537DC0DF-DC45-43A9-8EA4-FC76C656BD09}" dt="2024-05-06T20:55:16.029" v="3336" actId="478"/>
        <pc:sldMkLst>
          <pc:docMk/>
          <pc:sldMk cId="4255914038" sldId="284"/>
        </pc:sldMkLst>
        <pc:spChg chg="add del mod">
          <ac:chgData name="Bertin-Post, Mireille (DSF-S)" userId="261d4886-1829-4c73-84ea-4f56ae28a473" providerId="ADAL" clId="{537DC0DF-DC45-43A9-8EA4-FC76C656BD09}" dt="2024-05-06T20:55:16.029" v="3336" actId="478"/>
          <ac:spMkLst>
            <pc:docMk/>
            <pc:sldMk cId="4255914038" sldId="284"/>
            <ac:spMk id="12" creationId="{84620E41-75BE-4C07-B25B-BAF33920319D}"/>
          </ac:spMkLst>
        </pc:spChg>
      </pc:sldChg>
      <pc:sldChg chg="add del ord">
        <pc:chgData name="Bertin-Post, Mireille (DSF-S)" userId="261d4886-1829-4c73-84ea-4f56ae28a473" providerId="ADAL" clId="{537DC0DF-DC45-43A9-8EA4-FC76C656BD09}" dt="2024-05-06T20:57:35.567" v="3408" actId="47"/>
        <pc:sldMkLst>
          <pc:docMk/>
          <pc:sldMk cId="4112033529" sldId="285"/>
        </pc:sldMkLst>
      </pc:sldChg>
      <pc:sldChg chg="addSp modSp new mod setBg">
        <pc:chgData name="Bertin-Post, Mireille (DSF-S)" userId="261d4886-1829-4c73-84ea-4f56ae28a473" providerId="ADAL" clId="{537DC0DF-DC45-43A9-8EA4-FC76C656BD09}" dt="2024-05-06T20:58:37.633" v="3414" actId="26606"/>
        <pc:sldMkLst>
          <pc:docMk/>
          <pc:sldMk cId="3453455850" sldId="286"/>
        </pc:sldMkLst>
        <pc:spChg chg="mod">
          <ac:chgData name="Bertin-Post, Mireille (DSF-S)" userId="261d4886-1829-4c73-84ea-4f56ae28a473" providerId="ADAL" clId="{537DC0DF-DC45-43A9-8EA4-FC76C656BD09}" dt="2024-05-06T20:58:37.633" v="3414" actId="26606"/>
          <ac:spMkLst>
            <pc:docMk/>
            <pc:sldMk cId="3453455850" sldId="286"/>
            <ac:spMk id="2" creationId="{7334244B-2261-4AB1-B2A4-97CC5C6A25AA}"/>
          </ac:spMkLst>
        </pc:spChg>
        <pc:spChg chg="mod">
          <ac:chgData name="Bertin-Post, Mireille (DSF-S)" userId="261d4886-1829-4c73-84ea-4f56ae28a473" providerId="ADAL" clId="{537DC0DF-DC45-43A9-8EA4-FC76C656BD09}" dt="2024-05-06T20:58:37.633" v="3414" actId="26606"/>
          <ac:spMkLst>
            <pc:docMk/>
            <pc:sldMk cId="3453455850" sldId="286"/>
            <ac:spMk id="3" creationId="{2BB316EA-3732-4056-844D-A9CC03F6F9B6}"/>
          </ac:spMkLst>
        </pc:spChg>
        <pc:spChg chg="add">
          <ac:chgData name="Bertin-Post, Mireille (DSF-S)" userId="261d4886-1829-4c73-84ea-4f56ae28a473" providerId="ADAL" clId="{537DC0DF-DC45-43A9-8EA4-FC76C656BD09}" dt="2024-05-06T20:58:37.633" v="3414" actId="26606"/>
          <ac:spMkLst>
            <pc:docMk/>
            <pc:sldMk cId="3453455850" sldId="286"/>
            <ac:spMk id="10" creationId="{F13C74B1-5B17-4795-BED0-7140497B445A}"/>
          </ac:spMkLst>
        </pc:spChg>
        <pc:spChg chg="add">
          <ac:chgData name="Bertin-Post, Mireille (DSF-S)" userId="261d4886-1829-4c73-84ea-4f56ae28a473" providerId="ADAL" clId="{537DC0DF-DC45-43A9-8EA4-FC76C656BD09}" dt="2024-05-06T20:58:37.633" v="3414" actId="26606"/>
          <ac:spMkLst>
            <pc:docMk/>
            <pc:sldMk cId="3453455850" sldId="286"/>
            <ac:spMk id="12" creationId="{D4974D33-8DC5-464E-8C6D-BE58F0669C17}"/>
          </ac:spMkLst>
        </pc:spChg>
        <pc:picChg chg="add mod">
          <ac:chgData name="Bertin-Post, Mireille (DSF-S)" userId="261d4886-1829-4c73-84ea-4f56ae28a473" providerId="ADAL" clId="{537DC0DF-DC45-43A9-8EA4-FC76C656BD09}" dt="2024-05-06T20:58:37.633" v="3414" actId="26606"/>
          <ac:picMkLst>
            <pc:docMk/>
            <pc:sldMk cId="3453455850" sldId="286"/>
            <ac:picMk id="5" creationId="{57B63FA1-1C9B-4C58-828D-15693BDD3818}"/>
          </ac:picMkLst>
        </pc:picChg>
      </pc:sldChg>
    </pc:docChg>
  </pc:docChgLst>
  <pc:docChgLst>
    <pc:chgData name="Bertin-Post, Mireille (DSF-S)" userId="261d4886-1829-4c73-84ea-4f56ae28a473" providerId="ADAL" clId="{51D09853-618E-4A30-B5F8-83FE663C0868}"/>
    <pc:docChg chg="undo custSel mod addSld delSld modSld sldOrd">
      <pc:chgData name="Bertin-Post, Mireille (DSF-S)" userId="261d4886-1829-4c73-84ea-4f56ae28a473" providerId="ADAL" clId="{51D09853-618E-4A30-B5F8-83FE663C0868}" dt="2024-04-18T13:41:15.668" v="1892" actId="20577"/>
      <pc:docMkLst>
        <pc:docMk/>
      </pc:docMkLst>
      <pc:sldChg chg="addSp delSp modSp mod setBg">
        <pc:chgData name="Bertin-Post, Mireille (DSF-S)" userId="261d4886-1829-4c73-84ea-4f56ae28a473" providerId="ADAL" clId="{51D09853-618E-4A30-B5F8-83FE663C0868}" dt="2024-04-18T12:26:34.663" v="1743" actId="1076"/>
        <pc:sldMkLst>
          <pc:docMk/>
          <pc:sldMk cId="617921218" sldId="256"/>
        </pc:sldMkLst>
        <pc:spChg chg="mod">
          <ac:chgData name="Bertin-Post, Mireille (DSF-S)" userId="261d4886-1829-4c73-84ea-4f56ae28a473" providerId="ADAL" clId="{51D09853-618E-4A30-B5F8-83FE663C0868}" dt="2024-04-18T09:00:26.680" v="294" actId="1076"/>
          <ac:spMkLst>
            <pc:docMk/>
            <pc:sldMk cId="617921218" sldId="256"/>
            <ac:spMk id="2" creationId="{0FDE9080-8574-410A-A873-EEFC40292EA8}"/>
          </ac:spMkLst>
        </pc:spChg>
        <pc:spChg chg="del">
          <ac:chgData name="Bertin-Post, Mireille (DSF-S)" userId="261d4886-1829-4c73-84ea-4f56ae28a473" providerId="ADAL" clId="{51D09853-618E-4A30-B5F8-83FE663C0868}" dt="2024-04-18T08:50:25.248" v="1" actId="478"/>
          <ac:spMkLst>
            <pc:docMk/>
            <pc:sldMk cId="617921218" sldId="256"/>
            <ac:spMk id="3" creationId="{4F1C6E1B-82E4-4BF5-8814-1D6A69D42926}"/>
          </ac:spMkLst>
        </pc:spChg>
        <pc:spChg chg="ord">
          <ac:chgData name="Bertin-Post, Mireille (DSF-S)" userId="261d4886-1829-4c73-84ea-4f56ae28a473" providerId="ADAL" clId="{51D09853-618E-4A30-B5F8-83FE663C0868}" dt="2024-04-18T08:50:42.801" v="4" actId="26606"/>
          <ac:spMkLst>
            <pc:docMk/>
            <pc:sldMk cId="617921218" sldId="256"/>
            <ac:spMk id="6" creationId="{758B48E6-A4C5-4CCF-B343-251F175B5A9E}"/>
          </ac:spMkLst>
        </pc:spChg>
        <pc:spChg chg="add del mod">
          <ac:chgData name="Bertin-Post, Mireille (DSF-S)" userId="261d4886-1829-4c73-84ea-4f56ae28a473" providerId="ADAL" clId="{51D09853-618E-4A30-B5F8-83FE663C0868}" dt="2024-04-18T08:50:27.393" v="2" actId="478"/>
          <ac:spMkLst>
            <pc:docMk/>
            <pc:sldMk cId="617921218" sldId="256"/>
            <ac:spMk id="9" creationId="{E6704550-D264-44D3-8A0E-53F6300E5DA9}"/>
          </ac:spMkLst>
        </pc:spChg>
        <pc:spChg chg="add mod">
          <ac:chgData name="Bertin-Post, Mireille (DSF-S)" userId="261d4886-1829-4c73-84ea-4f56ae28a473" providerId="ADAL" clId="{51D09853-618E-4A30-B5F8-83FE663C0868}" dt="2024-04-18T08:59:04.493" v="285" actId="2711"/>
          <ac:spMkLst>
            <pc:docMk/>
            <pc:sldMk cId="617921218" sldId="256"/>
            <ac:spMk id="10" creationId="{E971D29B-0467-4088-A982-A196E05800C3}"/>
          </ac:spMkLst>
        </pc:spChg>
        <pc:spChg chg="add mod">
          <ac:chgData name="Bertin-Post, Mireille (DSF-S)" userId="261d4886-1829-4c73-84ea-4f56ae28a473" providerId="ADAL" clId="{51D09853-618E-4A30-B5F8-83FE663C0868}" dt="2024-04-18T08:59:13.560" v="287" actId="2711"/>
          <ac:spMkLst>
            <pc:docMk/>
            <pc:sldMk cId="617921218" sldId="256"/>
            <ac:spMk id="11" creationId="{2956381A-9984-4147-B975-CFE5C1966F77}"/>
          </ac:spMkLst>
        </pc:spChg>
        <pc:spChg chg="add del">
          <ac:chgData name="Bertin-Post, Mireille (DSF-S)" userId="261d4886-1829-4c73-84ea-4f56ae28a473" providerId="ADAL" clId="{51D09853-618E-4A30-B5F8-83FE663C0868}" dt="2024-04-18T08:50:42.801" v="4" actId="26606"/>
          <ac:spMkLst>
            <pc:docMk/>
            <pc:sldMk cId="617921218" sldId="256"/>
            <ac:spMk id="12" creationId="{AF1E5E62-9EB9-408E-AE53-A04A4C8110DE}"/>
          </ac:spMkLst>
        </pc:spChg>
        <pc:spChg chg="add">
          <ac:chgData name="Bertin-Post, Mireille (DSF-S)" userId="261d4886-1829-4c73-84ea-4f56ae28a473" providerId="ADAL" clId="{51D09853-618E-4A30-B5F8-83FE663C0868}" dt="2024-04-18T10:36:13.197" v="723"/>
          <ac:spMkLst>
            <pc:docMk/>
            <pc:sldMk cId="617921218" sldId="256"/>
            <ac:spMk id="13" creationId="{34DB81EF-5B4F-458A-840E-73F9DFD64F4F}"/>
          </ac:spMkLst>
        </pc:spChg>
        <pc:spChg chg="add del">
          <ac:chgData name="Bertin-Post, Mireille (DSF-S)" userId="261d4886-1829-4c73-84ea-4f56ae28a473" providerId="ADAL" clId="{51D09853-618E-4A30-B5F8-83FE663C0868}" dt="2024-04-18T08:50:42.801" v="4" actId="26606"/>
          <ac:spMkLst>
            <pc:docMk/>
            <pc:sldMk cId="617921218" sldId="256"/>
            <ac:spMk id="14" creationId="{9C5704B2-7C5B-4738-AF0D-4A2756A69FA1}"/>
          </ac:spMkLst>
        </pc:spChg>
        <pc:spChg chg="add del">
          <ac:chgData name="Bertin-Post, Mireille (DSF-S)" userId="261d4886-1829-4c73-84ea-4f56ae28a473" providerId="ADAL" clId="{51D09853-618E-4A30-B5F8-83FE663C0868}" dt="2024-04-18T08:50:42.801" v="4" actId="26606"/>
          <ac:spMkLst>
            <pc:docMk/>
            <pc:sldMk cId="617921218" sldId="256"/>
            <ac:spMk id="16" creationId="{DFB36DC4-A410-4DF1-8453-1D85743F5E07}"/>
          </ac:spMkLst>
        </pc:spChg>
        <pc:spChg chg="add mod">
          <ac:chgData name="Bertin-Post, Mireille (DSF-S)" userId="261d4886-1829-4c73-84ea-4f56ae28a473" providerId="ADAL" clId="{51D09853-618E-4A30-B5F8-83FE663C0868}" dt="2024-04-18T10:37:00.440" v="725" actId="14100"/>
          <ac:spMkLst>
            <pc:docMk/>
            <pc:sldMk cId="617921218" sldId="256"/>
            <ac:spMk id="17" creationId="{34BD6C83-AC7B-4C20-BC41-999A9D231837}"/>
          </ac:spMkLst>
        </pc:spChg>
        <pc:spChg chg="add del mod">
          <ac:chgData name="Bertin-Post, Mireille (DSF-S)" userId="261d4886-1829-4c73-84ea-4f56ae28a473" providerId="ADAL" clId="{51D09853-618E-4A30-B5F8-83FE663C0868}" dt="2024-04-18T12:26:13.763" v="1737" actId="478"/>
          <ac:spMkLst>
            <pc:docMk/>
            <pc:sldMk cId="617921218" sldId="256"/>
            <ac:spMk id="18" creationId="{C5B7F2C6-32B8-49E9-B7C0-DBBFABF81FE8}"/>
          </ac:spMkLst>
        </pc:spChg>
        <pc:picChg chg="add del mod">
          <ac:chgData name="Bertin-Post, Mireille (DSF-S)" userId="261d4886-1829-4c73-84ea-4f56ae28a473" providerId="ADAL" clId="{51D09853-618E-4A30-B5F8-83FE663C0868}" dt="2024-04-18T08:51:11.686" v="8" actId="478"/>
          <ac:picMkLst>
            <pc:docMk/>
            <pc:sldMk cId="617921218" sldId="256"/>
            <ac:picMk id="7" creationId="{6AD02ED2-2427-4192-B1E9-78D85F72FABA}"/>
          </ac:picMkLst>
        </pc:picChg>
        <pc:picChg chg="add mod">
          <ac:chgData name="Bertin-Post, Mireille (DSF-S)" userId="261d4886-1829-4c73-84ea-4f56ae28a473" providerId="ADAL" clId="{51D09853-618E-4A30-B5F8-83FE663C0868}" dt="2024-04-18T12:26:26.230" v="1741" actId="14100"/>
          <ac:picMkLst>
            <pc:docMk/>
            <pc:sldMk cId="617921218" sldId="256"/>
            <ac:picMk id="15" creationId="{95B8D73A-58DB-43A0-95E3-607299830327}"/>
          </ac:picMkLst>
        </pc:picChg>
        <pc:picChg chg="add mod">
          <ac:chgData name="Bertin-Post, Mireille (DSF-S)" userId="261d4886-1829-4c73-84ea-4f56ae28a473" providerId="ADAL" clId="{51D09853-618E-4A30-B5F8-83FE663C0868}" dt="2024-04-18T12:26:29.072" v="1742" actId="14100"/>
          <ac:picMkLst>
            <pc:docMk/>
            <pc:sldMk cId="617921218" sldId="256"/>
            <ac:picMk id="19" creationId="{E7F31011-C283-4A41-B160-D0B8BB08BB2B}"/>
          </ac:picMkLst>
        </pc:picChg>
        <pc:picChg chg="add mod">
          <ac:chgData name="Bertin-Post, Mireille (DSF-S)" userId="261d4886-1829-4c73-84ea-4f56ae28a473" providerId="ADAL" clId="{51D09853-618E-4A30-B5F8-83FE663C0868}" dt="2024-04-18T12:26:34.663" v="1743" actId="1076"/>
          <ac:picMkLst>
            <pc:docMk/>
            <pc:sldMk cId="617921218" sldId="256"/>
            <ac:picMk id="20" creationId="{526ED27C-A681-45FB-B5C0-0887EB57207F}"/>
          </ac:picMkLst>
        </pc:picChg>
        <pc:picChg chg="add mod">
          <ac:chgData name="Bertin-Post, Mireille (DSF-S)" userId="261d4886-1829-4c73-84ea-4f56ae28a473" providerId="ADAL" clId="{51D09853-618E-4A30-B5F8-83FE663C0868}" dt="2024-04-18T12:26:05.494" v="1734" actId="14100"/>
          <ac:picMkLst>
            <pc:docMk/>
            <pc:sldMk cId="617921218" sldId="256"/>
            <ac:picMk id="1027" creationId="{94B2226E-446E-4BA0-B2A1-2D5A804D2179}"/>
          </ac:picMkLst>
        </pc:picChg>
      </pc:sldChg>
      <pc:sldChg chg="del">
        <pc:chgData name="Bertin-Post, Mireille (DSF-S)" userId="261d4886-1829-4c73-84ea-4f56ae28a473" providerId="ADAL" clId="{51D09853-618E-4A30-B5F8-83FE663C0868}" dt="2024-04-18T08:51:34.116" v="9" actId="47"/>
        <pc:sldMkLst>
          <pc:docMk/>
          <pc:sldMk cId="1131800270" sldId="257"/>
        </pc:sldMkLst>
      </pc:sldChg>
      <pc:sldChg chg="del">
        <pc:chgData name="Bertin-Post, Mireille (DSF-S)" userId="261d4886-1829-4c73-84ea-4f56ae28a473" providerId="ADAL" clId="{51D09853-618E-4A30-B5F8-83FE663C0868}" dt="2024-04-18T08:51:48.887" v="10" actId="47"/>
        <pc:sldMkLst>
          <pc:docMk/>
          <pc:sldMk cId="3280355281" sldId="258"/>
        </pc:sldMkLst>
      </pc:sldChg>
      <pc:sldChg chg="del">
        <pc:chgData name="Bertin-Post, Mireille (DSF-S)" userId="261d4886-1829-4c73-84ea-4f56ae28a473" providerId="ADAL" clId="{51D09853-618E-4A30-B5F8-83FE663C0868}" dt="2024-04-18T08:51:53.043" v="11" actId="47"/>
        <pc:sldMkLst>
          <pc:docMk/>
          <pc:sldMk cId="53360424" sldId="259"/>
        </pc:sldMkLst>
      </pc:sldChg>
      <pc:sldChg chg="addSp delSp modSp mod setBg">
        <pc:chgData name="Bertin-Post, Mireille (DSF-S)" userId="261d4886-1829-4c73-84ea-4f56ae28a473" providerId="ADAL" clId="{51D09853-618E-4A30-B5F8-83FE663C0868}" dt="2024-04-18T10:41:00.463" v="774" actId="26606"/>
        <pc:sldMkLst>
          <pc:docMk/>
          <pc:sldMk cId="615155032" sldId="260"/>
        </pc:sldMkLst>
        <pc:spChg chg="mod">
          <ac:chgData name="Bertin-Post, Mireille (DSF-S)" userId="261d4886-1829-4c73-84ea-4f56ae28a473" providerId="ADAL" clId="{51D09853-618E-4A30-B5F8-83FE663C0868}" dt="2024-04-18T10:41:00.463" v="774" actId="26606"/>
          <ac:spMkLst>
            <pc:docMk/>
            <pc:sldMk cId="615155032" sldId="260"/>
            <ac:spMk id="2" creationId="{4CBBB313-BFD2-417C-99FB-B3291558DEC7}"/>
          </ac:spMkLst>
        </pc:spChg>
        <pc:spChg chg="mod">
          <ac:chgData name="Bertin-Post, Mireille (DSF-S)" userId="261d4886-1829-4c73-84ea-4f56ae28a473" providerId="ADAL" clId="{51D09853-618E-4A30-B5F8-83FE663C0868}" dt="2024-04-18T10:41:00.463" v="774" actId="26606"/>
          <ac:spMkLst>
            <pc:docMk/>
            <pc:sldMk cId="615155032" sldId="260"/>
            <ac:spMk id="3" creationId="{1C544703-EBE7-42FB-B4E0-1C5A85E4F6F1}"/>
          </ac:spMkLst>
        </pc:spChg>
        <pc:spChg chg="add del">
          <ac:chgData name="Bertin-Post, Mireille (DSF-S)" userId="261d4886-1829-4c73-84ea-4f56ae28a473" providerId="ADAL" clId="{51D09853-618E-4A30-B5F8-83FE663C0868}" dt="2024-04-18T10:41:00.463" v="774" actId="26606"/>
          <ac:spMkLst>
            <pc:docMk/>
            <pc:sldMk cId="615155032" sldId="260"/>
            <ac:spMk id="2055" creationId="{45D37F4E-DDB4-456B-97E0-9937730A039F}"/>
          </ac:spMkLst>
        </pc:spChg>
        <pc:spChg chg="add del">
          <ac:chgData name="Bertin-Post, Mireille (DSF-S)" userId="261d4886-1829-4c73-84ea-4f56ae28a473" providerId="ADAL" clId="{51D09853-618E-4A30-B5F8-83FE663C0868}" dt="2024-04-18T10:41:00.463" v="774" actId="26606"/>
          <ac:spMkLst>
            <pc:docMk/>
            <pc:sldMk cId="615155032" sldId="260"/>
            <ac:spMk id="2057" creationId="{B2DD41CD-8F47-4F56-AD12-4E2FF7696987}"/>
          </ac:spMkLst>
        </pc:spChg>
        <pc:spChg chg="add">
          <ac:chgData name="Bertin-Post, Mireille (DSF-S)" userId="261d4886-1829-4c73-84ea-4f56ae28a473" providerId="ADAL" clId="{51D09853-618E-4A30-B5F8-83FE663C0868}" dt="2024-04-18T10:41:00.463" v="774" actId="26606"/>
          <ac:spMkLst>
            <pc:docMk/>
            <pc:sldMk cId="615155032" sldId="260"/>
            <ac:spMk id="2062" creationId="{352BEC0E-22F8-46D0-9632-375DB541B06C}"/>
          </ac:spMkLst>
        </pc:spChg>
        <pc:spChg chg="add">
          <ac:chgData name="Bertin-Post, Mireille (DSF-S)" userId="261d4886-1829-4c73-84ea-4f56ae28a473" providerId="ADAL" clId="{51D09853-618E-4A30-B5F8-83FE663C0868}" dt="2024-04-18T10:41:00.463" v="774" actId="26606"/>
          <ac:spMkLst>
            <pc:docMk/>
            <pc:sldMk cId="615155032" sldId="260"/>
            <ac:spMk id="2064" creationId="{3FCFB1DE-0B7E-48CC-BA90-B2AB0889F9D6}"/>
          </ac:spMkLst>
        </pc:spChg>
        <pc:picChg chg="add mod">
          <ac:chgData name="Bertin-Post, Mireille (DSF-S)" userId="261d4886-1829-4c73-84ea-4f56ae28a473" providerId="ADAL" clId="{51D09853-618E-4A30-B5F8-83FE663C0868}" dt="2024-04-18T10:41:00.463" v="774" actId="26606"/>
          <ac:picMkLst>
            <pc:docMk/>
            <pc:sldMk cId="615155032" sldId="260"/>
            <ac:picMk id="4" creationId="{DF5FEA4B-A4B6-4300-8E49-EC07FA2E3C6C}"/>
          </ac:picMkLst>
        </pc:picChg>
        <pc:picChg chg="add mod">
          <ac:chgData name="Bertin-Post, Mireille (DSF-S)" userId="261d4886-1829-4c73-84ea-4f56ae28a473" providerId="ADAL" clId="{51D09853-618E-4A30-B5F8-83FE663C0868}" dt="2024-04-18T10:41:00.463" v="774" actId="26606"/>
          <ac:picMkLst>
            <pc:docMk/>
            <pc:sldMk cId="615155032" sldId="260"/>
            <ac:picMk id="2050" creationId="{28BB19B7-B42E-48FA-A1F0-BF81291BA146}"/>
          </ac:picMkLst>
        </pc:picChg>
      </pc:sldChg>
      <pc:sldChg chg="mod modShow">
        <pc:chgData name="Bertin-Post, Mireille (DSF-S)" userId="261d4886-1829-4c73-84ea-4f56ae28a473" providerId="ADAL" clId="{51D09853-618E-4A30-B5F8-83FE663C0868}" dt="2024-04-18T08:53:40.563" v="26" actId="729"/>
        <pc:sldMkLst>
          <pc:docMk/>
          <pc:sldMk cId="4238461976" sldId="261"/>
        </pc:sldMkLst>
      </pc:sldChg>
      <pc:sldChg chg="mod modShow">
        <pc:chgData name="Bertin-Post, Mireille (DSF-S)" userId="261d4886-1829-4c73-84ea-4f56ae28a473" providerId="ADAL" clId="{51D09853-618E-4A30-B5F8-83FE663C0868}" dt="2024-04-18T09:08:06.794" v="594" actId="729"/>
        <pc:sldMkLst>
          <pc:docMk/>
          <pc:sldMk cId="3376724417" sldId="262"/>
        </pc:sldMkLst>
      </pc:sldChg>
      <pc:sldChg chg="mod modShow">
        <pc:chgData name="Bertin-Post, Mireille (DSF-S)" userId="261d4886-1829-4c73-84ea-4f56ae28a473" providerId="ADAL" clId="{51D09853-618E-4A30-B5F8-83FE663C0868}" dt="2024-04-18T08:53:51.805" v="27" actId="729"/>
        <pc:sldMkLst>
          <pc:docMk/>
          <pc:sldMk cId="3841872808" sldId="263"/>
        </pc:sldMkLst>
      </pc:sldChg>
      <pc:sldChg chg="mod modShow">
        <pc:chgData name="Bertin-Post, Mireille (DSF-S)" userId="261d4886-1829-4c73-84ea-4f56ae28a473" providerId="ADAL" clId="{51D09853-618E-4A30-B5F8-83FE663C0868}" dt="2024-04-18T08:54:06.273" v="28" actId="729"/>
        <pc:sldMkLst>
          <pc:docMk/>
          <pc:sldMk cId="4247974603" sldId="264"/>
        </pc:sldMkLst>
      </pc:sldChg>
      <pc:sldChg chg="addSp delSp modSp mod setBg">
        <pc:chgData name="Bertin-Post, Mireille (DSF-S)" userId="261d4886-1829-4c73-84ea-4f56ae28a473" providerId="ADAL" clId="{51D09853-618E-4A30-B5F8-83FE663C0868}" dt="2024-04-18T10:44:12.195" v="803" actId="26606"/>
        <pc:sldMkLst>
          <pc:docMk/>
          <pc:sldMk cId="1368838705" sldId="265"/>
        </pc:sldMkLst>
        <pc:spChg chg="mod">
          <ac:chgData name="Bertin-Post, Mireille (DSF-S)" userId="261d4886-1829-4c73-84ea-4f56ae28a473" providerId="ADAL" clId="{51D09853-618E-4A30-B5F8-83FE663C0868}" dt="2024-04-18T10:44:12.195" v="803" actId="26606"/>
          <ac:spMkLst>
            <pc:docMk/>
            <pc:sldMk cId="1368838705" sldId="265"/>
            <ac:spMk id="2" creationId="{A0A86ED6-EBD1-4C10-92CB-004B51A21D3E}"/>
          </ac:spMkLst>
        </pc:spChg>
        <pc:spChg chg="mod">
          <ac:chgData name="Bertin-Post, Mireille (DSF-S)" userId="261d4886-1829-4c73-84ea-4f56ae28a473" providerId="ADAL" clId="{51D09853-618E-4A30-B5F8-83FE663C0868}" dt="2024-04-18T10:44:12.195" v="803" actId="26606"/>
          <ac:spMkLst>
            <pc:docMk/>
            <pc:sldMk cId="1368838705" sldId="265"/>
            <ac:spMk id="3" creationId="{6C675300-FC61-48FD-BD2D-B0640FB6C054}"/>
          </ac:spMkLst>
        </pc:spChg>
        <pc:spChg chg="add del">
          <ac:chgData name="Bertin-Post, Mireille (DSF-S)" userId="261d4886-1829-4c73-84ea-4f56ae28a473" providerId="ADAL" clId="{51D09853-618E-4A30-B5F8-83FE663C0868}" dt="2024-04-18T10:44:12.195" v="803" actId="26606"/>
          <ac:spMkLst>
            <pc:docMk/>
            <pc:sldMk cId="1368838705" sldId="265"/>
            <ac:spMk id="8" creationId="{100EDD19-6802-4EC3-95CE-CFFAB042CFD6}"/>
          </ac:spMkLst>
        </pc:spChg>
        <pc:spChg chg="add del">
          <ac:chgData name="Bertin-Post, Mireille (DSF-S)" userId="261d4886-1829-4c73-84ea-4f56ae28a473" providerId="ADAL" clId="{51D09853-618E-4A30-B5F8-83FE663C0868}" dt="2024-04-18T10:44:12.195" v="803" actId="26606"/>
          <ac:spMkLst>
            <pc:docMk/>
            <pc:sldMk cId="1368838705" sldId="265"/>
            <ac:spMk id="10" creationId="{DB17E863-922E-4C26-BD64-E8FD41D28661}"/>
          </ac:spMkLst>
        </pc:spChg>
        <pc:spChg chg="add">
          <ac:chgData name="Bertin-Post, Mireille (DSF-S)" userId="261d4886-1829-4c73-84ea-4f56ae28a473" providerId="ADAL" clId="{51D09853-618E-4A30-B5F8-83FE663C0868}" dt="2024-04-18T10:44:12.195" v="803" actId="26606"/>
          <ac:spMkLst>
            <pc:docMk/>
            <pc:sldMk cId="1368838705" sldId="265"/>
            <ac:spMk id="15" creationId="{777A147A-9ED8-46B4-8660-1B3C2AA880B5}"/>
          </ac:spMkLst>
        </pc:spChg>
        <pc:spChg chg="add del">
          <ac:chgData name="Bertin-Post, Mireille (DSF-S)" userId="261d4886-1829-4c73-84ea-4f56ae28a473" providerId="ADAL" clId="{51D09853-618E-4A30-B5F8-83FE663C0868}" dt="2024-04-18T10:44:12.186" v="802" actId="26606"/>
          <ac:spMkLst>
            <pc:docMk/>
            <pc:sldMk cId="1368838705" sldId="265"/>
            <ac:spMk id="16" creationId="{2C61293E-6EBE-43EF-A52C-9BEBFD7679D4}"/>
          </ac:spMkLst>
        </pc:spChg>
        <pc:spChg chg="add">
          <ac:chgData name="Bertin-Post, Mireille (DSF-S)" userId="261d4886-1829-4c73-84ea-4f56ae28a473" providerId="ADAL" clId="{51D09853-618E-4A30-B5F8-83FE663C0868}" dt="2024-04-18T10:44:12.195" v="803" actId="26606"/>
          <ac:spMkLst>
            <pc:docMk/>
            <pc:sldMk cId="1368838705" sldId="265"/>
            <ac:spMk id="17" creationId="{5D6C15A0-C087-4593-8414-2B4EC1CDC3DE}"/>
          </ac:spMkLst>
        </pc:spChg>
        <pc:spChg chg="add del">
          <ac:chgData name="Bertin-Post, Mireille (DSF-S)" userId="261d4886-1829-4c73-84ea-4f56ae28a473" providerId="ADAL" clId="{51D09853-618E-4A30-B5F8-83FE663C0868}" dt="2024-04-18T10:44:12.186" v="802" actId="26606"/>
          <ac:spMkLst>
            <pc:docMk/>
            <pc:sldMk cId="1368838705" sldId="265"/>
            <ac:spMk id="18" creationId="{21540236-BFD5-4A9D-8840-4703E7F76825}"/>
          </ac:spMkLst>
        </pc:spChg>
        <pc:picChg chg="add del">
          <ac:chgData name="Bertin-Post, Mireille (DSF-S)" userId="261d4886-1829-4c73-84ea-4f56ae28a473" providerId="ADAL" clId="{51D09853-618E-4A30-B5F8-83FE663C0868}" dt="2024-04-18T10:44:12.186" v="802" actId="26606"/>
          <ac:picMkLst>
            <pc:docMk/>
            <pc:sldMk cId="1368838705" sldId="265"/>
            <ac:picMk id="12" creationId="{B20485EE-D906-89E9-AEA3-CBBBE2B7AA7F}"/>
          </ac:picMkLst>
        </pc:picChg>
      </pc:sldChg>
      <pc:sldChg chg="addSp delSp modSp mod">
        <pc:chgData name="Bertin-Post, Mireille (DSF-S)" userId="261d4886-1829-4c73-84ea-4f56ae28a473" providerId="ADAL" clId="{51D09853-618E-4A30-B5F8-83FE663C0868}" dt="2024-04-18T10:52:56.365" v="998" actId="1076"/>
        <pc:sldMkLst>
          <pc:docMk/>
          <pc:sldMk cId="1289089620" sldId="266"/>
        </pc:sldMkLst>
        <pc:spChg chg="mod">
          <ac:chgData name="Bertin-Post, Mireille (DSF-S)" userId="261d4886-1829-4c73-84ea-4f56ae28a473" providerId="ADAL" clId="{51D09853-618E-4A30-B5F8-83FE663C0868}" dt="2024-04-18T10:51:59.831" v="970" actId="26606"/>
          <ac:spMkLst>
            <pc:docMk/>
            <pc:sldMk cId="1289089620" sldId="266"/>
            <ac:spMk id="2" creationId="{58021543-B1F4-4998-B38B-10CCBCCBDDC8}"/>
          </ac:spMkLst>
        </pc:spChg>
        <pc:spChg chg="mod ord">
          <ac:chgData name="Bertin-Post, Mireille (DSF-S)" userId="261d4886-1829-4c73-84ea-4f56ae28a473" providerId="ADAL" clId="{51D09853-618E-4A30-B5F8-83FE663C0868}" dt="2024-04-18T10:51:59.831" v="970" actId="26606"/>
          <ac:spMkLst>
            <pc:docMk/>
            <pc:sldMk cId="1289089620" sldId="266"/>
            <ac:spMk id="3" creationId="{C0642DC8-709A-4DBB-99E8-83F45D0FC28B}"/>
          </ac:spMkLst>
        </pc:spChg>
        <pc:spChg chg="add mod">
          <ac:chgData name="Bertin-Post, Mireille (DSF-S)" userId="261d4886-1829-4c73-84ea-4f56ae28a473" providerId="ADAL" clId="{51D09853-618E-4A30-B5F8-83FE663C0868}" dt="2024-04-18T10:52:56.365" v="998" actId="1076"/>
          <ac:spMkLst>
            <pc:docMk/>
            <pc:sldMk cId="1289089620" sldId="266"/>
            <ac:spMk id="5" creationId="{72ED9BF5-DAF2-40D5-8B85-8F9E63A8384D}"/>
          </ac:spMkLst>
        </pc:spChg>
        <pc:spChg chg="del">
          <ac:chgData name="Bertin-Post, Mireille (DSF-S)" userId="261d4886-1829-4c73-84ea-4f56ae28a473" providerId="ADAL" clId="{51D09853-618E-4A30-B5F8-83FE663C0868}" dt="2024-04-18T10:44:30.986" v="804" actId="26606"/>
          <ac:spMkLst>
            <pc:docMk/>
            <pc:sldMk cId="1289089620" sldId="266"/>
            <ac:spMk id="9" creationId="{F4C0B10B-D2C4-4A54-AFAD-3D27DF88BB37}"/>
          </ac:spMkLst>
        </pc:spChg>
        <pc:spChg chg="add del">
          <ac:chgData name="Bertin-Post, Mireille (DSF-S)" userId="261d4886-1829-4c73-84ea-4f56ae28a473" providerId="ADAL" clId="{51D09853-618E-4A30-B5F8-83FE663C0868}" dt="2024-04-18T10:51:59.831" v="970" actId="26606"/>
          <ac:spMkLst>
            <pc:docMk/>
            <pc:sldMk cId="1289089620" sldId="266"/>
            <ac:spMk id="21" creationId="{D009D6D5-DAC2-4A8B-A17A-E206B9012D09}"/>
          </ac:spMkLst>
        </pc:spChg>
        <pc:spChg chg="add">
          <ac:chgData name="Bertin-Post, Mireille (DSF-S)" userId="261d4886-1829-4c73-84ea-4f56ae28a473" providerId="ADAL" clId="{51D09853-618E-4A30-B5F8-83FE663C0868}" dt="2024-04-18T10:51:59.831" v="970" actId="26606"/>
          <ac:spMkLst>
            <pc:docMk/>
            <pc:sldMk cId="1289089620" sldId="266"/>
            <ac:spMk id="26" creationId="{2C61293E-6EBE-43EF-A52C-9BEBFD7679D4}"/>
          </ac:spMkLst>
        </pc:spChg>
        <pc:spChg chg="add">
          <ac:chgData name="Bertin-Post, Mireille (DSF-S)" userId="261d4886-1829-4c73-84ea-4f56ae28a473" providerId="ADAL" clId="{51D09853-618E-4A30-B5F8-83FE663C0868}" dt="2024-04-18T10:51:59.831" v="970" actId="26606"/>
          <ac:spMkLst>
            <pc:docMk/>
            <pc:sldMk cId="1289089620" sldId="266"/>
            <ac:spMk id="28" creationId="{21540236-BFD5-4A9D-8840-4703E7F76825}"/>
          </ac:spMkLst>
        </pc:spChg>
        <pc:grpChg chg="del">
          <ac:chgData name="Bertin-Post, Mireille (DSF-S)" userId="261d4886-1829-4c73-84ea-4f56ae28a473" providerId="ADAL" clId="{51D09853-618E-4A30-B5F8-83FE663C0868}" dt="2024-04-18T10:44:30.986" v="804" actId="26606"/>
          <ac:grpSpMkLst>
            <pc:docMk/>
            <pc:sldMk cId="1289089620" sldId="266"/>
            <ac:grpSpMk id="11" creationId="{B6BADB90-C74B-40D6-86DC-503F65FCE8DC}"/>
          </ac:grpSpMkLst>
        </pc:grpChg>
        <pc:picChg chg="mod">
          <ac:chgData name="Bertin-Post, Mireille (DSF-S)" userId="261d4886-1829-4c73-84ea-4f56ae28a473" providerId="ADAL" clId="{51D09853-618E-4A30-B5F8-83FE663C0868}" dt="2024-04-18T10:51:59.831" v="970" actId="26606"/>
          <ac:picMkLst>
            <pc:docMk/>
            <pc:sldMk cId="1289089620" sldId="266"/>
            <ac:picMk id="4" creationId="{7099E05C-0385-4FA6-91D1-7EDFB114AAC6}"/>
          </ac:picMkLst>
        </pc:picChg>
      </pc:sldChg>
      <pc:sldChg chg="modSp mod">
        <pc:chgData name="Bertin-Post, Mireille (DSF-S)" userId="261d4886-1829-4c73-84ea-4f56ae28a473" providerId="ADAL" clId="{51D09853-618E-4A30-B5F8-83FE663C0868}" dt="2024-04-18T09:12:38.554" v="675" actId="21"/>
        <pc:sldMkLst>
          <pc:docMk/>
          <pc:sldMk cId="60778019" sldId="267"/>
        </pc:sldMkLst>
        <pc:spChg chg="mod">
          <ac:chgData name="Bertin-Post, Mireille (DSF-S)" userId="261d4886-1829-4c73-84ea-4f56ae28a473" providerId="ADAL" clId="{51D09853-618E-4A30-B5F8-83FE663C0868}" dt="2024-04-18T09:10:59.861" v="623" actId="404"/>
          <ac:spMkLst>
            <pc:docMk/>
            <pc:sldMk cId="60778019" sldId="267"/>
            <ac:spMk id="2" creationId="{ABFB6AEA-8D2F-46F1-92DB-D32A818B4E3C}"/>
          </ac:spMkLst>
        </pc:spChg>
        <pc:spChg chg="mod">
          <ac:chgData name="Bertin-Post, Mireille (DSF-S)" userId="261d4886-1829-4c73-84ea-4f56ae28a473" providerId="ADAL" clId="{51D09853-618E-4A30-B5F8-83FE663C0868}" dt="2024-04-18T09:12:38.554" v="675" actId="21"/>
          <ac:spMkLst>
            <pc:docMk/>
            <pc:sldMk cId="60778019" sldId="267"/>
            <ac:spMk id="3" creationId="{6631254F-1FB7-4132-BFBE-0E96B5DDAB70}"/>
          </ac:spMkLst>
        </pc:spChg>
      </pc:sldChg>
      <pc:sldChg chg="mod modShow">
        <pc:chgData name="Bertin-Post, Mireille (DSF-S)" userId="261d4886-1829-4c73-84ea-4f56ae28a473" providerId="ADAL" clId="{51D09853-618E-4A30-B5F8-83FE663C0868}" dt="2024-04-18T11:01:30.768" v="1181" actId="729"/>
        <pc:sldMkLst>
          <pc:docMk/>
          <pc:sldMk cId="2492644989" sldId="270"/>
        </pc:sldMkLst>
      </pc:sldChg>
      <pc:sldChg chg="addSp modSp mod ord addCm">
        <pc:chgData name="Bertin-Post, Mireille (DSF-S)" userId="261d4886-1829-4c73-84ea-4f56ae28a473" providerId="ADAL" clId="{51D09853-618E-4A30-B5F8-83FE663C0868}" dt="2024-04-18T13:04:56.872" v="1872" actId="113"/>
        <pc:sldMkLst>
          <pc:docMk/>
          <pc:sldMk cId="2405301967" sldId="271"/>
        </pc:sldMkLst>
        <pc:spChg chg="mod">
          <ac:chgData name="Bertin-Post, Mireille (DSF-S)" userId="261d4886-1829-4c73-84ea-4f56ae28a473" providerId="ADAL" clId="{51D09853-618E-4A30-B5F8-83FE663C0868}" dt="2024-04-18T11:10:21.508" v="1620" actId="20577"/>
          <ac:spMkLst>
            <pc:docMk/>
            <pc:sldMk cId="2405301967" sldId="271"/>
            <ac:spMk id="2" creationId="{45B755B7-B910-4E17-B096-AEB87A8567E0}"/>
          </ac:spMkLst>
        </pc:spChg>
        <pc:spChg chg="add mod">
          <ac:chgData name="Bertin-Post, Mireille (DSF-S)" userId="261d4886-1829-4c73-84ea-4f56ae28a473" providerId="ADAL" clId="{51D09853-618E-4A30-B5F8-83FE663C0868}" dt="2024-04-18T13:04:56.872" v="1872" actId="113"/>
          <ac:spMkLst>
            <pc:docMk/>
            <pc:sldMk cId="2405301967" sldId="271"/>
            <ac:spMk id="3" creationId="{13663087-F479-41C4-A094-BE8B86F66001}"/>
          </ac:spMkLst>
        </pc:spChg>
        <pc:picChg chg="mod">
          <ac:chgData name="Bertin-Post, Mireille (DSF-S)" userId="261d4886-1829-4c73-84ea-4f56ae28a473" providerId="ADAL" clId="{51D09853-618E-4A30-B5F8-83FE663C0868}" dt="2024-04-18T13:04:13.420" v="1857" actId="1076"/>
          <ac:picMkLst>
            <pc:docMk/>
            <pc:sldMk cId="2405301967" sldId="271"/>
            <ac:picMk id="4" creationId="{3B0A14F3-FDF7-4A08-A605-83A499601A50}"/>
          </ac:picMkLst>
        </pc:picChg>
      </pc:sldChg>
      <pc:sldChg chg="modSp mod">
        <pc:chgData name="Bertin-Post, Mireille (DSF-S)" userId="261d4886-1829-4c73-84ea-4f56ae28a473" providerId="ADAL" clId="{51D09853-618E-4A30-B5F8-83FE663C0868}" dt="2024-04-18T11:11:28.151" v="1680" actId="20577"/>
        <pc:sldMkLst>
          <pc:docMk/>
          <pc:sldMk cId="1493745095" sldId="272"/>
        </pc:sldMkLst>
        <pc:spChg chg="mod">
          <ac:chgData name="Bertin-Post, Mireille (DSF-S)" userId="261d4886-1829-4c73-84ea-4f56ae28a473" providerId="ADAL" clId="{51D09853-618E-4A30-B5F8-83FE663C0868}" dt="2024-04-18T11:11:28.151" v="1680" actId="20577"/>
          <ac:spMkLst>
            <pc:docMk/>
            <pc:sldMk cId="1493745095" sldId="272"/>
            <ac:spMk id="2" creationId="{B6905597-56A1-4984-B60F-E7B65C2FD458}"/>
          </ac:spMkLst>
        </pc:spChg>
      </pc:sldChg>
      <pc:sldChg chg="modSp mod">
        <pc:chgData name="Bertin-Post, Mireille (DSF-S)" userId="261d4886-1829-4c73-84ea-4f56ae28a473" providerId="ADAL" clId="{51D09853-618E-4A30-B5F8-83FE663C0868}" dt="2024-04-18T12:23:48.273" v="1728" actId="20577"/>
        <pc:sldMkLst>
          <pc:docMk/>
          <pc:sldMk cId="3651549609" sldId="273"/>
        </pc:sldMkLst>
        <pc:spChg chg="mod">
          <ac:chgData name="Bertin-Post, Mireille (DSF-S)" userId="261d4886-1829-4c73-84ea-4f56ae28a473" providerId="ADAL" clId="{51D09853-618E-4A30-B5F8-83FE663C0868}" dt="2024-04-18T11:11:44.213" v="1681" actId="2711"/>
          <ac:spMkLst>
            <pc:docMk/>
            <pc:sldMk cId="3651549609" sldId="273"/>
            <ac:spMk id="2" creationId="{340F0661-91A6-4987-8ACC-57326181EEF3}"/>
          </ac:spMkLst>
        </pc:spChg>
        <pc:spChg chg="mod">
          <ac:chgData name="Bertin-Post, Mireille (DSF-S)" userId="261d4886-1829-4c73-84ea-4f56ae28a473" providerId="ADAL" clId="{51D09853-618E-4A30-B5F8-83FE663C0868}" dt="2024-04-18T12:23:48.273" v="1728" actId="20577"/>
          <ac:spMkLst>
            <pc:docMk/>
            <pc:sldMk cId="3651549609" sldId="273"/>
            <ac:spMk id="3" creationId="{1D467455-A973-44D8-9C22-CDA8C10A2FA4}"/>
          </ac:spMkLst>
        </pc:spChg>
      </pc:sldChg>
      <pc:sldChg chg="modSp del mod">
        <pc:chgData name="Bertin-Post, Mireille (DSF-S)" userId="261d4886-1829-4c73-84ea-4f56ae28a473" providerId="ADAL" clId="{51D09853-618E-4A30-B5F8-83FE663C0868}" dt="2024-04-18T11:01:59.596" v="1185" actId="47"/>
        <pc:sldMkLst>
          <pc:docMk/>
          <pc:sldMk cId="1037066377" sldId="274"/>
        </pc:sldMkLst>
        <pc:spChg chg="mod">
          <ac:chgData name="Bertin-Post, Mireille (DSF-S)" userId="261d4886-1829-4c73-84ea-4f56ae28a473" providerId="ADAL" clId="{51D09853-618E-4A30-B5F8-83FE663C0868}" dt="2024-04-18T09:04:44.233" v="512" actId="20577"/>
          <ac:spMkLst>
            <pc:docMk/>
            <pc:sldMk cId="1037066377" sldId="274"/>
            <ac:spMk id="2" creationId="{58021543-B1F4-4998-B38B-10CCBCCBDDC8}"/>
          </ac:spMkLst>
        </pc:spChg>
      </pc:sldChg>
      <pc:sldChg chg="addSp delSp modSp mod ord">
        <pc:chgData name="Bertin-Post, Mireille (DSF-S)" userId="261d4886-1829-4c73-84ea-4f56ae28a473" providerId="ADAL" clId="{51D09853-618E-4A30-B5F8-83FE663C0868}" dt="2024-04-18T09:13:38.430" v="703"/>
        <pc:sldMkLst>
          <pc:docMk/>
          <pc:sldMk cId="1913636974" sldId="275"/>
        </pc:sldMkLst>
        <pc:spChg chg="add mod">
          <ac:chgData name="Bertin-Post, Mireille (DSF-S)" userId="261d4886-1829-4c73-84ea-4f56ae28a473" providerId="ADAL" clId="{51D09853-618E-4A30-B5F8-83FE663C0868}" dt="2024-04-18T08:54:52.300" v="78" actId="20577"/>
          <ac:spMkLst>
            <pc:docMk/>
            <pc:sldMk cId="1913636974" sldId="275"/>
            <ac:spMk id="7" creationId="{5AD84D2F-5445-4A7B-A824-EAE19F6F7256}"/>
          </ac:spMkLst>
        </pc:spChg>
        <pc:picChg chg="del">
          <ac:chgData name="Bertin-Post, Mireille (DSF-S)" userId="261d4886-1829-4c73-84ea-4f56ae28a473" providerId="ADAL" clId="{51D09853-618E-4A30-B5F8-83FE663C0868}" dt="2024-04-18T08:54:38.053" v="29" actId="478"/>
          <ac:picMkLst>
            <pc:docMk/>
            <pc:sldMk cId="1913636974" sldId="275"/>
            <ac:picMk id="4" creationId="{3B0A14F3-FDF7-4A08-A605-83A499601A50}"/>
          </ac:picMkLst>
        </pc:picChg>
      </pc:sldChg>
      <pc:sldChg chg="modSp add mod ord">
        <pc:chgData name="Bertin-Post, Mireille (DSF-S)" userId="261d4886-1829-4c73-84ea-4f56ae28a473" providerId="ADAL" clId="{51D09853-618E-4A30-B5F8-83FE663C0868}" dt="2024-04-18T09:13:49.093" v="722" actId="20577"/>
        <pc:sldMkLst>
          <pc:docMk/>
          <pc:sldMk cId="1346636092" sldId="276"/>
        </pc:sldMkLst>
        <pc:spChg chg="mod">
          <ac:chgData name="Bertin-Post, Mireille (DSF-S)" userId="261d4886-1829-4c73-84ea-4f56ae28a473" providerId="ADAL" clId="{51D09853-618E-4A30-B5F8-83FE663C0868}" dt="2024-04-18T09:13:49.093" v="722" actId="20577"/>
          <ac:spMkLst>
            <pc:docMk/>
            <pc:sldMk cId="1346636092" sldId="276"/>
            <ac:spMk id="2" creationId="{45B755B7-B910-4E17-B096-AEB87A8567E0}"/>
          </ac:spMkLst>
        </pc:spChg>
        <pc:spChg chg="mod">
          <ac:chgData name="Bertin-Post, Mireille (DSF-S)" userId="261d4886-1829-4c73-84ea-4f56ae28a473" providerId="ADAL" clId="{51D09853-618E-4A30-B5F8-83FE663C0868}" dt="2024-04-18T08:55:20.364" v="117" actId="20577"/>
          <ac:spMkLst>
            <pc:docMk/>
            <pc:sldMk cId="1346636092" sldId="276"/>
            <ac:spMk id="7" creationId="{5AD84D2F-5445-4A7B-A824-EAE19F6F7256}"/>
          </ac:spMkLst>
        </pc:spChg>
      </pc:sldChg>
      <pc:sldChg chg="delSp modSp add mod ord">
        <pc:chgData name="Bertin-Post, Mireille (DSF-S)" userId="261d4886-1829-4c73-84ea-4f56ae28a473" providerId="ADAL" clId="{51D09853-618E-4A30-B5F8-83FE663C0868}" dt="2024-04-18T09:10:14.058" v="622" actId="20577"/>
        <pc:sldMkLst>
          <pc:docMk/>
          <pc:sldMk cId="2860113267" sldId="277"/>
        </pc:sldMkLst>
        <pc:spChg chg="mod">
          <ac:chgData name="Bertin-Post, Mireille (DSF-S)" userId="261d4886-1829-4c73-84ea-4f56ae28a473" providerId="ADAL" clId="{51D09853-618E-4A30-B5F8-83FE663C0868}" dt="2024-04-18T09:04:22.690" v="494" actId="20577"/>
          <ac:spMkLst>
            <pc:docMk/>
            <pc:sldMk cId="2860113267" sldId="277"/>
            <ac:spMk id="2" creationId="{0FDE9080-8574-410A-A873-EEFC40292EA8}"/>
          </ac:spMkLst>
        </pc:spChg>
        <pc:spChg chg="mod">
          <ac:chgData name="Bertin-Post, Mireille (DSF-S)" userId="261d4886-1829-4c73-84ea-4f56ae28a473" providerId="ADAL" clId="{51D09853-618E-4A30-B5F8-83FE663C0868}" dt="2024-04-18T09:10:14.058" v="622" actId="20577"/>
          <ac:spMkLst>
            <pc:docMk/>
            <pc:sldMk cId="2860113267" sldId="277"/>
            <ac:spMk id="10" creationId="{E971D29B-0467-4088-A982-A196E05800C3}"/>
          </ac:spMkLst>
        </pc:spChg>
        <pc:spChg chg="del">
          <ac:chgData name="Bertin-Post, Mireille (DSF-S)" userId="261d4886-1829-4c73-84ea-4f56ae28a473" providerId="ADAL" clId="{51D09853-618E-4A30-B5F8-83FE663C0868}" dt="2024-04-18T09:02:23.920" v="401" actId="478"/>
          <ac:spMkLst>
            <pc:docMk/>
            <pc:sldMk cId="2860113267" sldId="277"/>
            <ac:spMk id="11" creationId="{2956381A-9984-4147-B975-CFE5C1966F77}"/>
          </ac:spMkLst>
        </pc:spChg>
      </pc:sldChg>
      <pc:sldChg chg="modSp add mod">
        <pc:chgData name="Bertin-Post, Mireille (DSF-S)" userId="261d4886-1829-4c73-84ea-4f56ae28a473" providerId="ADAL" clId="{51D09853-618E-4A30-B5F8-83FE663C0868}" dt="2024-04-18T09:13:09.606" v="697" actId="20577"/>
        <pc:sldMkLst>
          <pc:docMk/>
          <pc:sldMk cId="1384435545" sldId="278"/>
        </pc:sldMkLst>
        <pc:spChg chg="mod">
          <ac:chgData name="Bertin-Post, Mireille (DSF-S)" userId="261d4886-1829-4c73-84ea-4f56ae28a473" providerId="ADAL" clId="{51D09853-618E-4A30-B5F8-83FE663C0868}" dt="2024-04-18T09:13:09.606" v="697" actId="20577"/>
          <ac:spMkLst>
            <pc:docMk/>
            <pc:sldMk cId="1384435545" sldId="278"/>
            <ac:spMk id="2" creationId="{ABFB6AEA-8D2F-46F1-92DB-D32A818B4E3C}"/>
          </ac:spMkLst>
        </pc:spChg>
        <pc:spChg chg="mod">
          <ac:chgData name="Bertin-Post, Mireille (DSF-S)" userId="261d4886-1829-4c73-84ea-4f56ae28a473" providerId="ADAL" clId="{51D09853-618E-4A30-B5F8-83FE663C0868}" dt="2024-04-18T09:12:55.831" v="679" actId="5793"/>
          <ac:spMkLst>
            <pc:docMk/>
            <pc:sldMk cId="1384435545" sldId="278"/>
            <ac:spMk id="3" creationId="{6631254F-1FB7-4132-BFBE-0E96B5DDAB70}"/>
          </ac:spMkLst>
        </pc:spChg>
      </pc:sldChg>
      <pc:sldChg chg="addSp delSp modSp add mod">
        <pc:chgData name="Bertin-Post, Mireille (DSF-S)" userId="261d4886-1829-4c73-84ea-4f56ae28a473" providerId="ADAL" clId="{51D09853-618E-4A30-B5F8-83FE663C0868}" dt="2024-04-18T11:01:02.404" v="1180" actId="20577"/>
        <pc:sldMkLst>
          <pc:docMk/>
          <pc:sldMk cId="2640387709" sldId="279"/>
        </pc:sldMkLst>
        <pc:spChg chg="mod">
          <ac:chgData name="Bertin-Post, Mireille (DSF-S)" userId="261d4886-1829-4c73-84ea-4f56ae28a473" providerId="ADAL" clId="{51D09853-618E-4A30-B5F8-83FE663C0868}" dt="2024-04-18T10:53:51.728" v="1015" actId="1076"/>
          <ac:spMkLst>
            <pc:docMk/>
            <pc:sldMk cId="2640387709" sldId="279"/>
            <ac:spMk id="2" creationId="{58021543-B1F4-4998-B38B-10CCBCCBDDC8}"/>
          </ac:spMkLst>
        </pc:spChg>
        <pc:spChg chg="del">
          <ac:chgData name="Bertin-Post, Mireille (DSF-S)" userId="261d4886-1829-4c73-84ea-4f56ae28a473" providerId="ADAL" clId="{51D09853-618E-4A30-B5F8-83FE663C0868}" dt="2024-04-18T10:54:09.843" v="1016" actId="478"/>
          <ac:spMkLst>
            <pc:docMk/>
            <pc:sldMk cId="2640387709" sldId="279"/>
            <ac:spMk id="3" creationId="{C0642DC8-709A-4DBB-99E8-83F45D0FC28B}"/>
          </ac:spMkLst>
        </pc:spChg>
        <pc:spChg chg="add del mod">
          <ac:chgData name="Bertin-Post, Mireille (DSF-S)" userId="261d4886-1829-4c73-84ea-4f56ae28a473" providerId="ADAL" clId="{51D09853-618E-4A30-B5F8-83FE663C0868}" dt="2024-04-18T10:54:30.439" v="1022" actId="478"/>
          <ac:spMkLst>
            <pc:docMk/>
            <pc:sldMk cId="2640387709" sldId="279"/>
            <ac:spMk id="7" creationId="{F96D4019-0669-4119-B0BA-E37DB8358690}"/>
          </ac:spMkLst>
        </pc:spChg>
        <pc:spChg chg="add del mod">
          <ac:chgData name="Bertin-Post, Mireille (DSF-S)" userId="261d4886-1829-4c73-84ea-4f56ae28a473" providerId="ADAL" clId="{51D09853-618E-4A30-B5F8-83FE663C0868}" dt="2024-04-18T11:01:02.404" v="1180" actId="20577"/>
          <ac:spMkLst>
            <pc:docMk/>
            <pc:sldMk cId="2640387709" sldId="279"/>
            <ac:spMk id="10" creationId="{B8898DCD-FBCE-4B05-B3D5-F23C82CFD114}"/>
          </ac:spMkLst>
        </pc:spChg>
        <pc:graphicFrameChg chg="add del">
          <ac:chgData name="Bertin-Post, Mireille (DSF-S)" userId="261d4886-1829-4c73-84ea-4f56ae28a473" providerId="ADAL" clId="{51D09853-618E-4A30-B5F8-83FE663C0868}" dt="2024-04-18T10:57:50.294" v="1069" actId="26606"/>
          <ac:graphicFrameMkLst>
            <pc:docMk/>
            <pc:sldMk cId="2640387709" sldId="279"/>
            <ac:graphicFrameMk id="30" creationId="{9FAA6C9C-C8EF-6D0F-7474-23B9E742FCD5}"/>
          </ac:graphicFrameMkLst>
        </pc:graphicFrameChg>
        <pc:picChg chg="add del mod">
          <ac:chgData name="Bertin-Post, Mireille (DSF-S)" userId="261d4886-1829-4c73-84ea-4f56ae28a473" providerId="ADAL" clId="{51D09853-618E-4A30-B5F8-83FE663C0868}" dt="2024-04-18T10:56:34.392" v="1062" actId="478"/>
          <ac:picMkLst>
            <pc:docMk/>
            <pc:sldMk cId="2640387709" sldId="279"/>
            <ac:picMk id="4" creationId="{7099E05C-0385-4FA6-91D1-7EDFB114AAC6}"/>
          </ac:picMkLst>
        </pc:picChg>
        <pc:picChg chg="add mod modCrop">
          <ac:chgData name="Bertin-Post, Mireille (DSF-S)" userId="261d4886-1829-4c73-84ea-4f56ae28a473" providerId="ADAL" clId="{51D09853-618E-4A30-B5F8-83FE663C0868}" dt="2024-04-18T10:57:14.411" v="1067" actId="1076"/>
          <ac:picMkLst>
            <pc:docMk/>
            <pc:sldMk cId="2640387709" sldId="279"/>
            <ac:picMk id="11" creationId="{00CB2B67-C586-48AC-95CA-4E3BCA428226}"/>
          </ac:picMkLst>
        </pc:picChg>
      </pc:sldChg>
      <pc:sldChg chg="modSp add mod ord">
        <pc:chgData name="Bertin-Post, Mireille (DSF-S)" userId="261d4886-1829-4c73-84ea-4f56ae28a473" providerId="ADAL" clId="{51D09853-618E-4A30-B5F8-83FE663C0868}" dt="2024-04-18T13:03:50.259" v="1855" actId="20577"/>
        <pc:sldMkLst>
          <pc:docMk/>
          <pc:sldMk cId="2000053776" sldId="280"/>
        </pc:sldMkLst>
        <pc:spChg chg="mod">
          <ac:chgData name="Bertin-Post, Mireille (DSF-S)" userId="261d4886-1829-4c73-84ea-4f56ae28a473" providerId="ADAL" clId="{51D09853-618E-4A30-B5F8-83FE663C0868}" dt="2024-04-18T11:02:23.540" v="1213" actId="14100"/>
          <ac:spMkLst>
            <pc:docMk/>
            <pc:sldMk cId="2000053776" sldId="280"/>
            <ac:spMk id="2" creationId="{58021543-B1F4-4998-B38B-10CCBCCBDDC8}"/>
          </ac:spMkLst>
        </pc:spChg>
        <pc:spChg chg="mod">
          <ac:chgData name="Bertin-Post, Mireille (DSF-S)" userId="261d4886-1829-4c73-84ea-4f56ae28a473" providerId="ADAL" clId="{51D09853-618E-4A30-B5F8-83FE663C0868}" dt="2024-04-18T13:03:50.259" v="1855" actId="20577"/>
          <ac:spMkLst>
            <pc:docMk/>
            <pc:sldMk cId="2000053776" sldId="280"/>
            <ac:spMk id="3" creationId="{C0642DC8-709A-4DBB-99E8-83F45D0FC28B}"/>
          </ac:spMkLst>
        </pc:spChg>
      </pc:sldChg>
      <pc:sldChg chg="modSp new mod">
        <pc:chgData name="Bertin-Post, Mireille (DSF-S)" userId="261d4886-1829-4c73-84ea-4f56ae28a473" providerId="ADAL" clId="{51D09853-618E-4A30-B5F8-83FE663C0868}" dt="2024-04-18T13:41:15.668" v="1892" actId="20577"/>
        <pc:sldMkLst>
          <pc:docMk/>
          <pc:sldMk cId="833935946" sldId="281"/>
        </pc:sldMkLst>
        <pc:spChg chg="mod">
          <ac:chgData name="Bertin-Post, Mireille (DSF-S)" userId="261d4886-1829-4c73-84ea-4f56ae28a473" providerId="ADAL" clId="{51D09853-618E-4A30-B5F8-83FE663C0868}" dt="2024-04-18T13:41:15.668" v="1892" actId="20577"/>
          <ac:spMkLst>
            <pc:docMk/>
            <pc:sldMk cId="833935946" sldId="281"/>
            <ac:spMk id="2" creationId="{26C7CDD8-448D-4D08-9E45-92E32C4B0FD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9D4A72-16FE-4B1B-8C89-4C341D420E5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B6F777-8F0A-4412-A41D-9B7B4C483DFE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b="1" dirty="0"/>
            <a:t>Questions ?</a:t>
          </a:r>
          <a:endParaRPr lang="en-US" dirty="0"/>
        </a:p>
      </dgm:t>
    </dgm:pt>
    <dgm:pt modelId="{B627AF04-C821-45A2-AF7B-4757E4E42FA7}" type="parTrans" cxnId="{0AC94635-5FEA-480F-9046-6194E1E77041}">
      <dgm:prSet/>
      <dgm:spPr/>
      <dgm:t>
        <a:bodyPr/>
        <a:lstStyle/>
        <a:p>
          <a:endParaRPr lang="en-US"/>
        </a:p>
      </dgm:t>
    </dgm:pt>
    <dgm:pt modelId="{11EA0F51-70CF-4FDD-866A-3405CDF12F7C}" type="sibTrans" cxnId="{0AC94635-5FEA-480F-9046-6194E1E77041}">
      <dgm:prSet/>
      <dgm:spPr/>
      <dgm:t>
        <a:bodyPr/>
        <a:lstStyle/>
        <a:p>
          <a:endParaRPr lang="en-US"/>
        </a:p>
      </dgm:t>
    </dgm:pt>
    <dgm:pt modelId="{5E1F3E6F-3B93-47EF-A721-268955148BBE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b="1"/>
            <a:t>Quels éléments essentiels doivent être mis en place pour assurer que:</a:t>
          </a:r>
          <a:endParaRPr lang="en-US"/>
        </a:p>
      </dgm:t>
    </dgm:pt>
    <dgm:pt modelId="{3F0C5BD3-98F5-453F-9273-2EE3AD207926}" type="parTrans" cxnId="{29B1D705-F79E-4E8B-9E9C-2C8094E96A77}">
      <dgm:prSet/>
      <dgm:spPr/>
      <dgm:t>
        <a:bodyPr/>
        <a:lstStyle/>
        <a:p>
          <a:endParaRPr lang="en-US"/>
        </a:p>
      </dgm:t>
    </dgm:pt>
    <dgm:pt modelId="{B7053305-3750-493C-BFB1-D91D7FC3925E}" type="sibTrans" cxnId="{29B1D705-F79E-4E8B-9E9C-2C8094E96A77}">
      <dgm:prSet/>
      <dgm:spPr/>
      <dgm:t>
        <a:bodyPr/>
        <a:lstStyle/>
        <a:p>
          <a:endParaRPr lang="en-US"/>
        </a:p>
      </dgm:t>
    </dgm:pt>
    <dgm:pt modelId="{705C04CC-8613-4AF9-986B-4E6333DE3F85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fr-CA" b="1" dirty="0"/>
            <a:t>l’élève puisse jouer son rôle (créer, valider et réfléchir) au sein de nos écoles?</a:t>
          </a:r>
          <a:endParaRPr lang="en-US" dirty="0"/>
        </a:p>
      </dgm:t>
    </dgm:pt>
    <dgm:pt modelId="{778E888E-B5D5-41C1-8736-C590E9F6C334}" type="parTrans" cxnId="{AB228DE3-9693-4BF5-BEC0-79D6B2DD3DDF}">
      <dgm:prSet/>
      <dgm:spPr/>
      <dgm:t>
        <a:bodyPr/>
        <a:lstStyle/>
        <a:p>
          <a:endParaRPr lang="en-US"/>
        </a:p>
      </dgm:t>
    </dgm:pt>
    <dgm:pt modelId="{D5407C23-2562-42F6-9E5D-B17F90752525}" type="sibTrans" cxnId="{AB228DE3-9693-4BF5-BEC0-79D6B2DD3DDF}">
      <dgm:prSet/>
      <dgm:spPr/>
      <dgm:t>
        <a:bodyPr/>
        <a:lstStyle/>
        <a:p>
          <a:endParaRPr lang="en-US"/>
        </a:p>
      </dgm:t>
    </dgm:pt>
    <dgm:pt modelId="{1F432B63-B3D0-4268-81DF-310A8F7EF028}">
      <dgm:prSet/>
      <dgm:spPr/>
      <dgm:t>
        <a:bodyPr/>
        <a:lstStyle/>
        <a:p>
          <a:pPr>
            <a:lnSpc>
              <a:spcPct val="100000"/>
            </a:lnSpc>
            <a:buNone/>
          </a:pPr>
          <a:r>
            <a:rPr lang="fr-CA" b="1"/>
            <a:t>la personne enseignante puisse guider, assister et coordonner?</a:t>
          </a:r>
          <a:endParaRPr lang="en-US"/>
        </a:p>
      </dgm:t>
    </dgm:pt>
    <dgm:pt modelId="{FE1EE6CC-B29D-4AE0-ABDE-DAFC06911DCF}" type="parTrans" cxnId="{DD2DBB73-2FFD-486C-BD8C-0480A45CD983}">
      <dgm:prSet/>
      <dgm:spPr/>
      <dgm:t>
        <a:bodyPr/>
        <a:lstStyle/>
        <a:p>
          <a:endParaRPr lang="en-US"/>
        </a:p>
      </dgm:t>
    </dgm:pt>
    <dgm:pt modelId="{1FDDA77A-C5A3-475A-A394-D16F1925B474}" type="sibTrans" cxnId="{DD2DBB73-2FFD-486C-BD8C-0480A45CD983}">
      <dgm:prSet/>
      <dgm:spPr/>
      <dgm:t>
        <a:bodyPr/>
        <a:lstStyle/>
        <a:p>
          <a:endParaRPr lang="en-US"/>
        </a:p>
      </dgm:t>
    </dgm:pt>
    <dgm:pt modelId="{9D5F4B11-0595-4E51-B940-000AA584B769}">
      <dgm:prSet/>
      <dgm:spPr/>
      <dgm:t>
        <a:bodyPr/>
        <a:lstStyle/>
        <a:p>
          <a:pPr>
            <a:lnSpc>
              <a:spcPct val="100000"/>
            </a:lnSpc>
            <a:buNone/>
          </a:pPr>
          <a:r>
            <a:rPr lang="fr-CA" b="1"/>
            <a:t>la direction d’école puisse créer un climat de collaboration, accompagner son personnel dans la transition pédagogique et mobiliser les atouts de la communauté?</a:t>
          </a:r>
          <a:endParaRPr lang="en-US"/>
        </a:p>
      </dgm:t>
    </dgm:pt>
    <dgm:pt modelId="{55ACC044-CD45-4076-83E1-2C3A6C574A13}" type="parTrans" cxnId="{B26C5C4A-F844-4B1D-AD17-68A023E2B203}">
      <dgm:prSet/>
      <dgm:spPr/>
      <dgm:t>
        <a:bodyPr/>
        <a:lstStyle/>
        <a:p>
          <a:endParaRPr lang="en-US"/>
        </a:p>
      </dgm:t>
    </dgm:pt>
    <dgm:pt modelId="{BCB7F9A4-6C72-42B1-9056-C73EF7E698CF}" type="sibTrans" cxnId="{B26C5C4A-F844-4B1D-AD17-68A023E2B203}">
      <dgm:prSet/>
      <dgm:spPr/>
      <dgm:t>
        <a:bodyPr/>
        <a:lstStyle/>
        <a:p>
          <a:endParaRPr lang="en-US"/>
        </a:p>
      </dgm:t>
    </dgm:pt>
    <dgm:pt modelId="{24211DBB-F6DF-42B3-B5F3-939D2C2EECA5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b="1" dirty="0"/>
            <a:t>Comment la communauté peut-elle appuyer la direction d’école dans la réussite de ce projet pédagogique?  </a:t>
          </a:r>
          <a:endParaRPr lang="en-US" dirty="0"/>
        </a:p>
      </dgm:t>
    </dgm:pt>
    <dgm:pt modelId="{BB40FCB7-08BC-40DF-BCF8-AA833A49D5FB}" type="parTrans" cxnId="{6DE7CB9E-B0AB-42A9-84E3-7B23D0017694}">
      <dgm:prSet/>
      <dgm:spPr/>
      <dgm:t>
        <a:bodyPr/>
        <a:lstStyle/>
        <a:p>
          <a:endParaRPr lang="en-US"/>
        </a:p>
      </dgm:t>
    </dgm:pt>
    <dgm:pt modelId="{BA154E93-2FD4-4798-B37F-6DF0C1FED3BE}" type="sibTrans" cxnId="{6DE7CB9E-B0AB-42A9-84E3-7B23D0017694}">
      <dgm:prSet/>
      <dgm:spPr/>
      <dgm:t>
        <a:bodyPr/>
        <a:lstStyle/>
        <a:p>
          <a:endParaRPr lang="en-US"/>
        </a:p>
      </dgm:t>
    </dgm:pt>
    <dgm:pt modelId="{EB02726E-A9ED-49D2-8B33-E1F83F63BF16}" type="pres">
      <dgm:prSet presAssocID="{CA9D4A72-16FE-4B1B-8C89-4C341D420E51}" presName="root" presStyleCnt="0">
        <dgm:presLayoutVars>
          <dgm:dir/>
          <dgm:resizeHandles val="exact"/>
        </dgm:presLayoutVars>
      </dgm:prSet>
      <dgm:spPr/>
    </dgm:pt>
    <dgm:pt modelId="{14232382-D103-465A-B80D-53FBE9566790}" type="pres">
      <dgm:prSet presAssocID="{0BB6F777-8F0A-4412-A41D-9B7B4C483DFE}" presName="compNode" presStyleCnt="0"/>
      <dgm:spPr/>
    </dgm:pt>
    <dgm:pt modelId="{B0C91673-5A1B-413F-BB7E-62C390B5D6B0}" type="pres">
      <dgm:prSet presAssocID="{0BB6F777-8F0A-4412-A41D-9B7B4C483DFE}" presName="bgRect" presStyleLbl="bgShp" presStyleIdx="0" presStyleCnt="3"/>
      <dgm:spPr/>
    </dgm:pt>
    <dgm:pt modelId="{F97D8AE7-B085-46D5-8F25-0426FF1C949F}" type="pres">
      <dgm:prSet presAssocID="{0BB6F777-8F0A-4412-A41D-9B7B4C483DFE}" presName="iconRect" presStyleLbl="node1" presStyleIdx="0" presStyleCnt="3"/>
      <dgm:spPr/>
    </dgm:pt>
    <dgm:pt modelId="{4DA4DFE8-8683-4C76-8568-0DF159F85BF3}" type="pres">
      <dgm:prSet presAssocID="{0BB6F777-8F0A-4412-A41D-9B7B4C483DFE}" presName="spaceRect" presStyleCnt="0"/>
      <dgm:spPr/>
    </dgm:pt>
    <dgm:pt modelId="{1E50DDC9-A16D-4E9C-86AC-6154BCF8E5E7}" type="pres">
      <dgm:prSet presAssocID="{0BB6F777-8F0A-4412-A41D-9B7B4C483DFE}" presName="parTx" presStyleLbl="revTx" presStyleIdx="0" presStyleCnt="4">
        <dgm:presLayoutVars>
          <dgm:chMax val="0"/>
          <dgm:chPref val="0"/>
        </dgm:presLayoutVars>
      </dgm:prSet>
      <dgm:spPr/>
    </dgm:pt>
    <dgm:pt modelId="{1D1F7276-4FEB-4A03-BCA3-746DB8E1EB9A}" type="pres">
      <dgm:prSet presAssocID="{11EA0F51-70CF-4FDD-866A-3405CDF12F7C}" presName="sibTrans" presStyleCnt="0"/>
      <dgm:spPr/>
    </dgm:pt>
    <dgm:pt modelId="{377EB7A4-2E64-4C59-B62B-C13C77F85BBA}" type="pres">
      <dgm:prSet presAssocID="{5E1F3E6F-3B93-47EF-A721-268955148BBE}" presName="compNode" presStyleCnt="0"/>
      <dgm:spPr/>
    </dgm:pt>
    <dgm:pt modelId="{611939FE-A99F-4A3F-858B-E2BB9010ECA5}" type="pres">
      <dgm:prSet presAssocID="{5E1F3E6F-3B93-47EF-A721-268955148BBE}" presName="bgRect" presStyleLbl="bgShp" presStyleIdx="1" presStyleCnt="3"/>
      <dgm:spPr/>
    </dgm:pt>
    <dgm:pt modelId="{601D764E-9918-4123-8D3A-ADA7287B72D6}" type="pres">
      <dgm:prSet presAssocID="{5E1F3E6F-3B93-47EF-A721-268955148BBE}" presName="iconRect" presStyleLbl="node1" presStyleIdx="1" presStyleCnt="3"/>
      <dgm:spPr/>
    </dgm:pt>
    <dgm:pt modelId="{89937A5D-0713-4AC8-A143-8120AF28956D}" type="pres">
      <dgm:prSet presAssocID="{5E1F3E6F-3B93-47EF-A721-268955148BBE}" presName="spaceRect" presStyleCnt="0"/>
      <dgm:spPr/>
    </dgm:pt>
    <dgm:pt modelId="{F5791EBA-AFE3-4A65-A853-8C500A29D271}" type="pres">
      <dgm:prSet presAssocID="{5E1F3E6F-3B93-47EF-A721-268955148BBE}" presName="parTx" presStyleLbl="revTx" presStyleIdx="1" presStyleCnt="4">
        <dgm:presLayoutVars>
          <dgm:chMax val="0"/>
          <dgm:chPref val="0"/>
        </dgm:presLayoutVars>
      </dgm:prSet>
      <dgm:spPr/>
    </dgm:pt>
    <dgm:pt modelId="{A50F335E-2CCF-4828-9F87-909EA9CB7EC3}" type="pres">
      <dgm:prSet presAssocID="{5E1F3E6F-3B93-47EF-A721-268955148BBE}" presName="desTx" presStyleLbl="revTx" presStyleIdx="2" presStyleCnt="4">
        <dgm:presLayoutVars/>
      </dgm:prSet>
      <dgm:spPr/>
    </dgm:pt>
    <dgm:pt modelId="{00328E3E-9D3D-4C2C-A544-D367738ECCCC}" type="pres">
      <dgm:prSet presAssocID="{B7053305-3750-493C-BFB1-D91D7FC3925E}" presName="sibTrans" presStyleCnt="0"/>
      <dgm:spPr/>
    </dgm:pt>
    <dgm:pt modelId="{FFDEDBE3-E290-4E08-B517-08EC39F4CB19}" type="pres">
      <dgm:prSet presAssocID="{24211DBB-F6DF-42B3-B5F3-939D2C2EECA5}" presName="compNode" presStyleCnt="0"/>
      <dgm:spPr/>
    </dgm:pt>
    <dgm:pt modelId="{4CE55900-F55D-46C1-8FD1-E5775D5248FD}" type="pres">
      <dgm:prSet presAssocID="{24211DBB-F6DF-42B3-B5F3-939D2C2EECA5}" presName="bgRect" presStyleLbl="bgShp" presStyleIdx="2" presStyleCnt="3"/>
      <dgm:spPr/>
    </dgm:pt>
    <dgm:pt modelId="{A6D0D9AA-D2FC-4472-9B19-67E6983C0C94}" type="pres">
      <dgm:prSet presAssocID="{24211DBB-F6DF-42B3-B5F3-939D2C2EECA5}" presName="iconRect" presStyleLbl="node1" presStyleIdx="2" presStyleCnt="3"/>
      <dgm:spPr/>
    </dgm:pt>
    <dgm:pt modelId="{6873289F-2C44-453F-B0BB-A1212DD4DE9D}" type="pres">
      <dgm:prSet presAssocID="{24211DBB-F6DF-42B3-B5F3-939D2C2EECA5}" presName="spaceRect" presStyleCnt="0"/>
      <dgm:spPr/>
    </dgm:pt>
    <dgm:pt modelId="{2FA92C64-0518-4A2D-AB56-A11D7247E105}" type="pres">
      <dgm:prSet presAssocID="{24211DBB-F6DF-42B3-B5F3-939D2C2EECA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9B1D705-F79E-4E8B-9E9C-2C8094E96A77}" srcId="{CA9D4A72-16FE-4B1B-8C89-4C341D420E51}" destId="{5E1F3E6F-3B93-47EF-A721-268955148BBE}" srcOrd="1" destOrd="0" parTransId="{3F0C5BD3-98F5-453F-9273-2EE3AD207926}" sibTransId="{B7053305-3750-493C-BFB1-D91D7FC3925E}"/>
    <dgm:cxn modelId="{1ACE5C13-68B1-4E27-9F6C-D359661DB819}" type="presOf" srcId="{1F432B63-B3D0-4268-81DF-310A8F7EF028}" destId="{A50F335E-2CCF-4828-9F87-909EA9CB7EC3}" srcOrd="0" destOrd="1" presId="urn:microsoft.com/office/officeart/2018/2/layout/IconVerticalSolidList"/>
    <dgm:cxn modelId="{0AC94635-5FEA-480F-9046-6194E1E77041}" srcId="{CA9D4A72-16FE-4B1B-8C89-4C341D420E51}" destId="{0BB6F777-8F0A-4412-A41D-9B7B4C483DFE}" srcOrd="0" destOrd="0" parTransId="{B627AF04-C821-45A2-AF7B-4757E4E42FA7}" sibTransId="{11EA0F51-70CF-4FDD-866A-3405CDF12F7C}"/>
    <dgm:cxn modelId="{0541773F-6CDE-4ED6-8BF6-C35596153C1F}" type="presOf" srcId="{0BB6F777-8F0A-4412-A41D-9B7B4C483DFE}" destId="{1E50DDC9-A16D-4E9C-86AC-6154BCF8E5E7}" srcOrd="0" destOrd="0" presId="urn:microsoft.com/office/officeart/2018/2/layout/IconVerticalSolidList"/>
    <dgm:cxn modelId="{E6B57269-DAE4-4513-9FB3-1F893EA328B9}" type="presOf" srcId="{705C04CC-8613-4AF9-986B-4E6333DE3F85}" destId="{A50F335E-2CCF-4828-9F87-909EA9CB7EC3}" srcOrd="0" destOrd="0" presId="urn:microsoft.com/office/officeart/2018/2/layout/IconVerticalSolidList"/>
    <dgm:cxn modelId="{B26C5C4A-F844-4B1D-AD17-68A023E2B203}" srcId="{5E1F3E6F-3B93-47EF-A721-268955148BBE}" destId="{9D5F4B11-0595-4E51-B940-000AA584B769}" srcOrd="2" destOrd="0" parTransId="{55ACC044-CD45-4076-83E1-2C3A6C574A13}" sibTransId="{BCB7F9A4-6C72-42B1-9056-C73EF7E698CF}"/>
    <dgm:cxn modelId="{12D62272-86F2-4D7C-8839-6F278B0474DB}" type="presOf" srcId="{5E1F3E6F-3B93-47EF-A721-268955148BBE}" destId="{F5791EBA-AFE3-4A65-A853-8C500A29D271}" srcOrd="0" destOrd="0" presId="urn:microsoft.com/office/officeart/2018/2/layout/IconVerticalSolidList"/>
    <dgm:cxn modelId="{DD2DBB73-2FFD-486C-BD8C-0480A45CD983}" srcId="{5E1F3E6F-3B93-47EF-A721-268955148BBE}" destId="{1F432B63-B3D0-4268-81DF-310A8F7EF028}" srcOrd="1" destOrd="0" parTransId="{FE1EE6CC-B29D-4AE0-ABDE-DAFC06911DCF}" sibTransId="{1FDDA77A-C5A3-475A-A394-D16F1925B474}"/>
    <dgm:cxn modelId="{CAB4F292-2939-4B8E-A2EB-4895807CEE6A}" type="presOf" srcId="{CA9D4A72-16FE-4B1B-8C89-4C341D420E51}" destId="{EB02726E-A9ED-49D2-8B33-E1F83F63BF16}" srcOrd="0" destOrd="0" presId="urn:microsoft.com/office/officeart/2018/2/layout/IconVerticalSolidList"/>
    <dgm:cxn modelId="{6DE7CB9E-B0AB-42A9-84E3-7B23D0017694}" srcId="{CA9D4A72-16FE-4B1B-8C89-4C341D420E51}" destId="{24211DBB-F6DF-42B3-B5F3-939D2C2EECA5}" srcOrd="2" destOrd="0" parTransId="{BB40FCB7-08BC-40DF-BCF8-AA833A49D5FB}" sibTransId="{BA154E93-2FD4-4798-B37F-6DF0C1FED3BE}"/>
    <dgm:cxn modelId="{8DCAD09F-F683-4F3A-803F-E74DE962B27B}" type="presOf" srcId="{9D5F4B11-0595-4E51-B940-000AA584B769}" destId="{A50F335E-2CCF-4828-9F87-909EA9CB7EC3}" srcOrd="0" destOrd="2" presId="urn:microsoft.com/office/officeart/2018/2/layout/IconVerticalSolidList"/>
    <dgm:cxn modelId="{AB228DE3-9693-4BF5-BEC0-79D6B2DD3DDF}" srcId="{5E1F3E6F-3B93-47EF-A721-268955148BBE}" destId="{705C04CC-8613-4AF9-986B-4E6333DE3F85}" srcOrd="0" destOrd="0" parTransId="{778E888E-B5D5-41C1-8736-C590E9F6C334}" sibTransId="{D5407C23-2562-42F6-9E5D-B17F90752525}"/>
    <dgm:cxn modelId="{60B2E4FC-E65F-4C19-92F1-C64717C797C0}" type="presOf" srcId="{24211DBB-F6DF-42B3-B5F3-939D2C2EECA5}" destId="{2FA92C64-0518-4A2D-AB56-A11D7247E105}" srcOrd="0" destOrd="0" presId="urn:microsoft.com/office/officeart/2018/2/layout/IconVerticalSolidList"/>
    <dgm:cxn modelId="{D4BF0F72-4C64-4E4B-9FD7-0D752C9D6787}" type="presParOf" srcId="{EB02726E-A9ED-49D2-8B33-E1F83F63BF16}" destId="{14232382-D103-465A-B80D-53FBE9566790}" srcOrd="0" destOrd="0" presId="urn:microsoft.com/office/officeart/2018/2/layout/IconVerticalSolidList"/>
    <dgm:cxn modelId="{EDF67474-F5B9-4351-BA74-800418558904}" type="presParOf" srcId="{14232382-D103-465A-B80D-53FBE9566790}" destId="{B0C91673-5A1B-413F-BB7E-62C390B5D6B0}" srcOrd="0" destOrd="0" presId="urn:microsoft.com/office/officeart/2018/2/layout/IconVerticalSolidList"/>
    <dgm:cxn modelId="{29DE106E-C4C6-4951-BDC7-1A482A3377DB}" type="presParOf" srcId="{14232382-D103-465A-B80D-53FBE9566790}" destId="{F97D8AE7-B085-46D5-8F25-0426FF1C949F}" srcOrd="1" destOrd="0" presId="urn:microsoft.com/office/officeart/2018/2/layout/IconVerticalSolidList"/>
    <dgm:cxn modelId="{26BECFB7-AB2B-4710-8C06-3598C952FABA}" type="presParOf" srcId="{14232382-D103-465A-B80D-53FBE9566790}" destId="{4DA4DFE8-8683-4C76-8568-0DF159F85BF3}" srcOrd="2" destOrd="0" presId="urn:microsoft.com/office/officeart/2018/2/layout/IconVerticalSolidList"/>
    <dgm:cxn modelId="{F8D56557-3F83-47E8-AFFB-9EBE417CBF3A}" type="presParOf" srcId="{14232382-D103-465A-B80D-53FBE9566790}" destId="{1E50DDC9-A16D-4E9C-86AC-6154BCF8E5E7}" srcOrd="3" destOrd="0" presId="urn:microsoft.com/office/officeart/2018/2/layout/IconVerticalSolidList"/>
    <dgm:cxn modelId="{C5541D63-9B3C-4426-BD4D-4DE86877BE82}" type="presParOf" srcId="{EB02726E-A9ED-49D2-8B33-E1F83F63BF16}" destId="{1D1F7276-4FEB-4A03-BCA3-746DB8E1EB9A}" srcOrd="1" destOrd="0" presId="urn:microsoft.com/office/officeart/2018/2/layout/IconVerticalSolidList"/>
    <dgm:cxn modelId="{978DAFF6-C21D-4ED3-BF1D-E59C9DBF1E24}" type="presParOf" srcId="{EB02726E-A9ED-49D2-8B33-E1F83F63BF16}" destId="{377EB7A4-2E64-4C59-B62B-C13C77F85BBA}" srcOrd="2" destOrd="0" presId="urn:microsoft.com/office/officeart/2018/2/layout/IconVerticalSolidList"/>
    <dgm:cxn modelId="{666C8730-44FF-4C70-A251-72564918CCCC}" type="presParOf" srcId="{377EB7A4-2E64-4C59-B62B-C13C77F85BBA}" destId="{611939FE-A99F-4A3F-858B-E2BB9010ECA5}" srcOrd="0" destOrd="0" presId="urn:microsoft.com/office/officeart/2018/2/layout/IconVerticalSolidList"/>
    <dgm:cxn modelId="{D6BBAA92-830B-4DF1-90B5-0BF9F7168D00}" type="presParOf" srcId="{377EB7A4-2E64-4C59-B62B-C13C77F85BBA}" destId="{601D764E-9918-4123-8D3A-ADA7287B72D6}" srcOrd="1" destOrd="0" presId="urn:microsoft.com/office/officeart/2018/2/layout/IconVerticalSolidList"/>
    <dgm:cxn modelId="{D6C72C4B-0AE2-4BF1-B3A3-70A945A6BD4A}" type="presParOf" srcId="{377EB7A4-2E64-4C59-B62B-C13C77F85BBA}" destId="{89937A5D-0713-4AC8-A143-8120AF28956D}" srcOrd="2" destOrd="0" presId="urn:microsoft.com/office/officeart/2018/2/layout/IconVerticalSolidList"/>
    <dgm:cxn modelId="{BECA3B47-328D-4296-9A8E-77FE67D794DE}" type="presParOf" srcId="{377EB7A4-2E64-4C59-B62B-C13C77F85BBA}" destId="{F5791EBA-AFE3-4A65-A853-8C500A29D271}" srcOrd="3" destOrd="0" presId="urn:microsoft.com/office/officeart/2018/2/layout/IconVerticalSolidList"/>
    <dgm:cxn modelId="{A6C15D38-D550-4F7C-B1AE-E27244B6B36E}" type="presParOf" srcId="{377EB7A4-2E64-4C59-B62B-C13C77F85BBA}" destId="{A50F335E-2CCF-4828-9F87-909EA9CB7EC3}" srcOrd="4" destOrd="0" presId="urn:microsoft.com/office/officeart/2018/2/layout/IconVerticalSolidList"/>
    <dgm:cxn modelId="{6927FDE8-65CC-48B9-B64F-A4ACE90DD48C}" type="presParOf" srcId="{EB02726E-A9ED-49D2-8B33-E1F83F63BF16}" destId="{00328E3E-9D3D-4C2C-A544-D367738ECCCC}" srcOrd="3" destOrd="0" presId="urn:microsoft.com/office/officeart/2018/2/layout/IconVerticalSolidList"/>
    <dgm:cxn modelId="{FB2FBCFA-786E-4070-8B5E-F12C2B1C875D}" type="presParOf" srcId="{EB02726E-A9ED-49D2-8B33-E1F83F63BF16}" destId="{FFDEDBE3-E290-4E08-B517-08EC39F4CB19}" srcOrd="4" destOrd="0" presId="urn:microsoft.com/office/officeart/2018/2/layout/IconVerticalSolidList"/>
    <dgm:cxn modelId="{3E1FE6B4-911A-41B8-A947-2A95845347BA}" type="presParOf" srcId="{FFDEDBE3-E290-4E08-B517-08EC39F4CB19}" destId="{4CE55900-F55D-46C1-8FD1-E5775D5248FD}" srcOrd="0" destOrd="0" presId="urn:microsoft.com/office/officeart/2018/2/layout/IconVerticalSolidList"/>
    <dgm:cxn modelId="{D3FFB203-FACC-4571-AE5F-DEC60A455293}" type="presParOf" srcId="{FFDEDBE3-E290-4E08-B517-08EC39F4CB19}" destId="{A6D0D9AA-D2FC-4472-9B19-67E6983C0C94}" srcOrd="1" destOrd="0" presId="urn:microsoft.com/office/officeart/2018/2/layout/IconVerticalSolidList"/>
    <dgm:cxn modelId="{29304B2D-7FCE-481C-9332-4B23FFDF4076}" type="presParOf" srcId="{FFDEDBE3-E290-4E08-B517-08EC39F4CB19}" destId="{6873289F-2C44-453F-B0BB-A1212DD4DE9D}" srcOrd="2" destOrd="0" presId="urn:microsoft.com/office/officeart/2018/2/layout/IconVerticalSolidList"/>
    <dgm:cxn modelId="{DEECF362-99E4-4FE6-9681-42F724928771}" type="presParOf" srcId="{FFDEDBE3-E290-4E08-B517-08EC39F4CB19}" destId="{2FA92C64-0518-4A2D-AB56-A11D7247E105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C91673-5A1B-413F-BB7E-62C390B5D6B0}">
      <dsp:nvSpPr>
        <dsp:cNvPr id="0" name=""/>
        <dsp:cNvSpPr/>
      </dsp:nvSpPr>
      <dsp:spPr>
        <a:xfrm>
          <a:off x="0" y="2192"/>
          <a:ext cx="11224469" cy="102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D8AE7-B085-46D5-8F25-0426FF1C949F}">
      <dsp:nvSpPr>
        <dsp:cNvPr id="0" name=""/>
        <dsp:cNvSpPr/>
      </dsp:nvSpPr>
      <dsp:spPr>
        <a:xfrm>
          <a:off x="310114" y="232855"/>
          <a:ext cx="563844" cy="5638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0DDC9-A16D-4E9C-86AC-6154BCF8E5E7}">
      <dsp:nvSpPr>
        <dsp:cNvPr id="0" name=""/>
        <dsp:cNvSpPr/>
      </dsp:nvSpPr>
      <dsp:spPr>
        <a:xfrm>
          <a:off x="1184072" y="2192"/>
          <a:ext cx="10039239" cy="102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7" tIns="108497" rIns="108497" bIns="10849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 dirty="0"/>
            <a:t>Questions ?</a:t>
          </a:r>
          <a:endParaRPr lang="en-US" sz="2500" kern="1200" dirty="0"/>
        </a:p>
      </dsp:txBody>
      <dsp:txXfrm>
        <a:off x="1184072" y="2192"/>
        <a:ext cx="10039239" cy="1025171"/>
      </dsp:txXfrm>
    </dsp:sp>
    <dsp:sp modelId="{611939FE-A99F-4A3F-858B-E2BB9010ECA5}">
      <dsp:nvSpPr>
        <dsp:cNvPr id="0" name=""/>
        <dsp:cNvSpPr/>
      </dsp:nvSpPr>
      <dsp:spPr>
        <a:xfrm>
          <a:off x="0" y="1283655"/>
          <a:ext cx="11224469" cy="102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D764E-9918-4123-8D3A-ADA7287B72D6}">
      <dsp:nvSpPr>
        <dsp:cNvPr id="0" name=""/>
        <dsp:cNvSpPr/>
      </dsp:nvSpPr>
      <dsp:spPr>
        <a:xfrm>
          <a:off x="310114" y="1514319"/>
          <a:ext cx="563844" cy="5638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791EBA-AFE3-4A65-A853-8C500A29D271}">
      <dsp:nvSpPr>
        <dsp:cNvPr id="0" name=""/>
        <dsp:cNvSpPr/>
      </dsp:nvSpPr>
      <dsp:spPr>
        <a:xfrm>
          <a:off x="1184072" y="1283655"/>
          <a:ext cx="5051011" cy="102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7" tIns="108497" rIns="108497" bIns="10849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Quels éléments essentiels doivent être mis en place pour assurer que:</a:t>
          </a:r>
          <a:endParaRPr lang="en-US" sz="2500" kern="1200"/>
        </a:p>
      </dsp:txBody>
      <dsp:txXfrm>
        <a:off x="1184072" y="1283655"/>
        <a:ext cx="5051011" cy="1025171"/>
      </dsp:txXfrm>
    </dsp:sp>
    <dsp:sp modelId="{A50F335E-2CCF-4828-9F87-909EA9CB7EC3}">
      <dsp:nvSpPr>
        <dsp:cNvPr id="0" name=""/>
        <dsp:cNvSpPr/>
      </dsp:nvSpPr>
      <dsp:spPr>
        <a:xfrm>
          <a:off x="6235083" y="1283655"/>
          <a:ext cx="4988227" cy="102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7" tIns="108497" rIns="108497" bIns="10849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CA" sz="1100" b="1" kern="1200" dirty="0"/>
            <a:t>l’élève puisse jouer son rôle (créer, valider et réfléchir) au sein de nos écoles?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b="1" kern="1200"/>
            <a:t>la personne enseignante puisse guider, assister et coordonner?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b="1" kern="1200"/>
            <a:t>la direction d’école puisse créer un climat de collaboration, accompagner son personnel dans la transition pédagogique et mobiliser les atouts de la communauté?</a:t>
          </a:r>
          <a:endParaRPr lang="en-US" sz="1100" kern="1200"/>
        </a:p>
      </dsp:txBody>
      <dsp:txXfrm>
        <a:off x="6235083" y="1283655"/>
        <a:ext cx="4988227" cy="1025171"/>
      </dsp:txXfrm>
    </dsp:sp>
    <dsp:sp modelId="{4CE55900-F55D-46C1-8FD1-E5775D5248FD}">
      <dsp:nvSpPr>
        <dsp:cNvPr id="0" name=""/>
        <dsp:cNvSpPr/>
      </dsp:nvSpPr>
      <dsp:spPr>
        <a:xfrm>
          <a:off x="0" y="2565119"/>
          <a:ext cx="11224469" cy="102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D0D9AA-D2FC-4472-9B19-67E6983C0C94}">
      <dsp:nvSpPr>
        <dsp:cNvPr id="0" name=""/>
        <dsp:cNvSpPr/>
      </dsp:nvSpPr>
      <dsp:spPr>
        <a:xfrm>
          <a:off x="310114" y="2795783"/>
          <a:ext cx="563844" cy="5638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A92C64-0518-4A2D-AB56-A11D7247E105}">
      <dsp:nvSpPr>
        <dsp:cNvPr id="0" name=""/>
        <dsp:cNvSpPr/>
      </dsp:nvSpPr>
      <dsp:spPr>
        <a:xfrm>
          <a:off x="1184072" y="2565119"/>
          <a:ext cx="10039239" cy="102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7" tIns="108497" rIns="108497" bIns="10849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 dirty="0"/>
            <a:t>Comment la communauté peut-elle appuyer la direction d’école dans la réussite de ce projet pédagogique?  </a:t>
          </a:r>
          <a:endParaRPr lang="en-US" sz="2500" kern="1200" dirty="0"/>
        </a:p>
      </dsp:txBody>
      <dsp:txXfrm>
        <a:off x="1184072" y="2565119"/>
        <a:ext cx="10039239" cy="1025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5229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7169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389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964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8727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482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195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238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57808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7848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9401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7A529-571B-444B-A0C8-95687E4C69AF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8B8BE-6025-4409-AA5C-0211D111786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6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recherche-trouver-internet-loupe-1013910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38559&amp;picture=covid-19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num.fr/methodoc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loupe-crayon-recherche-%C3%A9crire-edit-97588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563077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E9080-8574-410A-A873-EEFC40292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635308"/>
            <a:ext cx="9144000" cy="2387600"/>
          </a:xfrm>
        </p:spPr>
        <p:txBody>
          <a:bodyPr>
            <a:normAutofit/>
          </a:bodyPr>
          <a:lstStyle/>
          <a:p>
            <a:r>
              <a:rPr lang="en-C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L’expérience des élève</a:t>
            </a:r>
            <a:r>
              <a:rPr lang="en-CA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s, personnes enseignantes et directions d’école</a:t>
            </a:r>
            <a:br>
              <a:rPr lang="fr-CA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CA" sz="36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58B48E6-A4C5-4CCF-B343-251F175B5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71D29B-0467-4088-A982-A196E05800C3}"/>
              </a:ext>
            </a:extLst>
          </p:cNvPr>
          <p:cNvSpPr txBox="1"/>
          <p:nvPr/>
        </p:nvSpPr>
        <p:spPr>
          <a:xfrm>
            <a:off x="4092340" y="3138379"/>
            <a:ext cx="4312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Mireille Bertin-Post</a:t>
            </a:r>
          </a:p>
          <a:p>
            <a:pPr algn="ctr"/>
            <a:r>
              <a:rPr lang="fr-C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Marie-Pierre Grau Windybank </a:t>
            </a:r>
          </a:p>
          <a:p>
            <a:pPr algn="ctr"/>
            <a:r>
              <a:rPr lang="fr-C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 Thériault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56381A-9984-4147-B975-CFE5C1966F77}"/>
              </a:ext>
            </a:extLst>
          </p:cNvPr>
          <p:cNvSpPr txBox="1"/>
          <p:nvPr/>
        </p:nvSpPr>
        <p:spPr>
          <a:xfrm>
            <a:off x="5030967" y="4200893"/>
            <a:ext cx="239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Université de Moncton</a:t>
            </a:r>
          </a:p>
        </p:txBody>
      </p:sp>
      <p:pic>
        <p:nvPicPr>
          <p:cNvPr id="15" name="Picture 2" descr="Université de Moncton">
            <a:extLst>
              <a:ext uri="{FF2B5EF4-FFF2-40B4-BE49-F238E27FC236}">
                <a16:creationId xmlns:a16="http://schemas.microsoft.com/office/drawing/2014/main" id="{95B8D73A-58DB-43A0-95E3-607299830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" r="1995" b="2"/>
          <a:stretch/>
        </p:blipFill>
        <p:spPr bwMode="auto">
          <a:xfrm>
            <a:off x="7136178" y="5516693"/>
            <a:ext cx="1199300" cy="124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tilisation du logo du DSFS - District scolaire francophone Sud">
            <a:extLst>
              <a:ext uri="{FF2B5EF4-FFF2-40B4-BE49-F238E27FC236}">
                <a16:creationId xmlns:a16="http://schemas.microsoft.com/office/drawing/2014/main" id="{94B2226E-446E-4BA0-B2A1-2D5A804D2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59601"/>
            <a:ext cx="2954956" cy="119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34DB81EF-5B4F-458A-840E-73F9DFD64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34BD6C83-AC7B-4C20-BC41-999A9D23183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533314" y="304799"/>
            <a:ext cx="4963486" cy="3679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7F31011-C283-4A41-B160-D0B8BB08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9222" y="5372902"/>
            <a:ext cx="3090651" cy="13903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6ED27C-A681-45FB-B5C0-0887EB572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292" y="6018686"/>
            <a:ext cx="3385936" cy="68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2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34244B-2261-4AB1-B2A4-97CC5C6A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CA" sz="4200">
                <a:latin typeface="Times New Roman" panose="02020603050405020304" pitchFamily="18" charset="0"/>
                <a:cs typeface="Times New Roman" panose="02020603050405020304" pitchFamily="18" charset="0"/>
              </a:rPr>
              <a:t>Présentation basée sur deux articles de recherche...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B316EA-3732-4056-844D-A9CC03F6F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C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Transforming Learning Spaces, Teaching, and Learning Approaches to Better Reflect the Challenges of a Complex World</a:t>
            </a:r>
          </a:p>
          <a:p>
            <a:pPr marL="0" indent="0">
              <a:buNone/>
            </a:pPr>
            <a:r>
              <a:rPr lang="en-C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Critical Role of School Principals in a </a:t>
            </a:r>
            <a:b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K-12 School System Transformation</a:t>
            </a:r>
          </a:p>
        </p:txBody>
      </p:sp>
      <p:pic>
        <p:nvPicPr>
          <p:cNvPr id="5" name="Image 4" descr="Une image contenant dessin humoristique, jouet&#10;&#10;Description générée automatiquement">
            <a:extLst>
              <a:ext uri="{FF2B5EF4-FFF2-40B4-BE49-F238E27FC236}">
                <a16:creationId xmlns:a16="http://schemas.microsoft.com/office/drawing/2014/main" id="{57B63FA1-1C9B-4C58-828D-15693BDD38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53455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E9080-8574-410A-A873-EEFC40292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635308"/>
            <a:ext cx="9144000" cy="2387600"/>
          </a:xfrm>
        </p:spPr>
        <p:txBody>
          <a:bodyPr>
            <a:normAutofit/>
          </a:bodyPr>
          <a:lstStyle/>
          <a:p>
            <a:r>
              <a:rPr lang="en-C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Transforming Learning Spaces, Teaching, and Learning Approaches to Better Reflect the Challenges of a Complex World</a:t>
            </a:r>
            <a:br>
              <a:rPr lang="fr-CA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CA" sz="36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58B48E6-A4C5-4CCF-B343-251F175B5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71D29B-0467-4088-A982-A196E05800C3}"/>
              </a:ext>
            </a:extLst>
          </p:cNvPr>
          <p:cNvSpPr txBox="1"/>
          <p:nvPr/>
        </p:nvSpPr>
        <p:spPr>
          <a:xfrm>
            <a:off x="5044580" y="3196205"/>
            <a:ext cx="2102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Viktor Freiman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Mario Chiasson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Mireille Bertin-Post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Michel T. Leger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Jeanne Godin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Xavier Robichaud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56381A-9984-4147-B975-CFE5C1966F77}"/>
              </a:ext>
            </a:extLst>
          </p:cNvPr>
          <p:cNvSpPr txBox="1"/>
          <p:nvPr/>
        </p:nvSpPr>
        <p:spPr>
          <a:xfrm>
            <a:off x="4897772" y="5147361"/>
            <a:ext cx="239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Université de Moncton</a:t>
            </a:r>
          </a:p>
        </p:txBody>
      </p:sp>
      <p:pic>
        <p:nvPicPr>
          <p:cNvPr id="15" name="Picture 2" descr="Université de Moncton">
            <a:extLst>
              <a:ext uri="{FF2B5EF4-FFF2-40B4-BE49-F238E27FC236}">
                <a16:creationId xmlns:a16="http://schemas.microsoft.com/office/drawing/2014/main" id="{95B8D73A-58DB-43A0-95E3-607299830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" r="1995" b="2"/>
          <a:stretch/>
        </p:blipFill>
        <p:spPr bwMode="auto">
          <a:xfrm>
            <a:off x="7136178" y="5516693"/>
            <a:ext cx="1199300" cy="124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tilisation du logo du DSFS - District scolaire francophone Sud">
            <a:extLst>
              <a:ext uri="{FF2B5EF4-FFF2-40B4-BE49-F238E27FC236}">
                <a16:creationId xmlns:a16="http://schemas.microsoft.com/office/drawing/2014/main" id="{94B2226E-446E-4BA0-B2A1-2D5A804D2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59601"/>
            <a:ext cx="2954956" cy="119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34DB81EF-5B4F-458A-840E-73F9DFD64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34BD6C83-AC7B-4C20-BC41-999A9D23183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533314" y="304799"/>
            <a:ext cx="4963486" cy="3679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7F31011-C283-4A41-B160-D0B8BB08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9222" y="5372902"/>
            <a:ext cx="3090651" cy="13903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6ED27C-A681-45FB-B5C0-0887EB572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292" y="6018686"/>
            <a:ext cx="3385936" cy="68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14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4">
            <a:extLst>
              <a:ext uri="{FF2B5EF4-FFF2-40B4-BE49-F238E27FC236}">
                <a16:creationId xmlns:a16="http://schemas.microsoft.com/office/drawing/2014/main" id="{922F19F4-FE70-43DC-856F-2CE5F521D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3" name="Group 205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058" name="Rectangle 205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0" name="Rectangle 205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54" name="Rectangle 206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BBB313-BFD2-417C-99FB-B3291558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fr-CA" sz="3600"/>
              <a:t>Partenariat et 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544703-EBE7-42FB-B4E0-1C5A85E4F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CA" sz="1800" b="1"/>
              <a:t>Objectifs de la recherche : </a:t>
            </a:r>
          </a:p>
          <a:p>
            <a:r>
              <a:rPr lang="fr-CA" sz="1800">
                <a:latin typeface="Times New Roman" panose="02020603050405020304" pitchFamily="18" charset="0"/>
              </a:rPr>
              <a:t>documenter les changements perçus dans la manière dont l'enseignement et l'apprentissage se déroulent dans un espace malléable du point de vue des étudiants, des enseignants et des directions d’école, et </a:t>
            </a:r>
          </a:p>
          <a:p>
            <a:r>
              <a:rPr lang="fr-CA" sz="1800">
                <a:latin typeface="Times New Roman" panose="02020603050405020304" pitchFamily="18" charset="0"/>
              </a:rPr>
              <a:t>identifier les éléments de nouvelles formes d'enseignement et d'apprentissage intrapreneurial qui émergent dans ces espaces d'apprentissage permettant aux étudiants de créer, de valider et de partager leurs connaissances. </a:t>
            </a:r>
          </a:p>
          <a:p>
            <a:endParaRPr lang="fr-CA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CA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6" name="Rectangle 2063">
            <a:extLst>
              <a:ext uri="{FF2B5EF4-FFF2-40B4-BE49-F238E27FC236}">
                <a16:creationId xmlns:a16="http://schemas.microsoft.com/office/drawing/2014/main" id="{395ECC94-3D5E-46A7-A7A1-DE807E156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658367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niversité de Moncton">
            <a:extLst>
              <a:ext uri="{FF2B5EF4-FFF2-40B4-BE49-F238E27FC236}">
                <a16:creationId xmlns:a16="http://schemas.microsoft.com/office/drawing/2014/main" id="{28BB19B7-B42E-48FA-A1F0-BF81291BA1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" r="1995" b="2"/>
          <a:stretch/>
        </p:blipFill>
        <p:spPr bwMode="auto">
          <a:xfrm>
            <a:off x="7879387" y="841905"/>
            <a:ext cx="2229262" cy="23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6" name="Rectangle 2065">
            <a:extLst>
              <a:ext uri="{FF2B5EF4-FFF2-40B4-BE49-F238E27FC236}">
                <a16:creationId xmlns:a16="http://schemas.microsoft.com/office/drawing/2014/main" id="{7E549738-9961-462D-81B7-4A7A44691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3530966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5FEA4B-A4B6-4300-8E49-EC07FA2E3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066" y="3893420"/>
            <a:ext cx="4305905" cy="1937656"/>
          </a:xfrm>
          <a:prstGeom prst="rect">
            <a:avLst/>
          </a:prstGeom>
        </p:spPr>
      </p:pic>
      <p:cxnSp>
        <p:nvCxnSpPr>
          <p:cNvPr id="2068" name="Straight Connector 206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155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3FFE-69EA-4DDB-AFFD-04C802969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Cueillette initiale, année 1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 pandémique</a:t>
            </a:r>
          </a:p>
          <a:p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six à trois écoles</a:t>
            </a:r>
          </a:p>
          <a:p>
            <a:pPr marL="0" indent="0">
              <a:buNone/>
            </a:pPr>
            <a:endParaRPr lang="fr-CA" sz="2200" dirty="0"/>
          </a:p>
        </p:txBody>
      </p:sp>
      <p:pic>
        <p:nvPicPr>
          <p:cNvPr id="4" name="Image 3" descr="Une image contenant barrière de corail, Art fractal&#10;&#10;Description générée automatiquement">
            <a:extLst>
              <a:ext uri="{FF2B5EF4-FFF2-40B4-BE49-F238E27FC236}">
                <a16:creationId xmlns:a16="http://schemas.microsoft.com/office/drawing/2014/main" id="{3B8F4623-DC63-4175-B071-681EFEBC61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139" r="1290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1919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A86ED6-EBD1-4C10-92CB-004B51A21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fr-CA" sz="5400">
                <a:latin typeface="Times New Roman" panose="02020603050405020304" pitchFamily="18" charset="0"/>
                <a:cs typeface="Times New Roman" panose="02020603050405020304" pitchFamily="18" charset="0"/>
              </a:rPr>
              <a:t>Méthodologie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675300-FC61-48FD-BD2D-B0640FB6C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458968" cy="4197096"/>
          </a:xfrm>
        </p:spPr>
        <p:txBody>
          <a:bodyPr anchor="t">
            <a:normAutofit/>
          </a:bodyPr>
          <a:lstStyle/>
          <a:p>
            <a:r>
              <a:rPr lang="fr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 qualitative paradigme interprétatif/constructiviste (Mackenzie &amp; Knipe, 2006).</a:t>
            </a:r>
          </a:p>
          <a:p>
            <a:pPr marL="0" indent="0">
              <a:buNone/>
            </a:pPr>
            <a:r>
              <a:rPr lang="fr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recherche a été conçue comme une étude de cas multiples en deux phases (Creswell, 2009) impliquant six écoles dans la phase initiale rapportée ici.</a:t>
            </a:r>
          </a:p>
          <a:p>
            <a:pPr marL="0" indent="0">
              <a:buNone/>
            </a:pPr>
            <a:endParaRPr lang="fr-C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Restrictions et limites Covid-19 : </a:t>
            </a:r>
          </a:p>
          <a:p>
            <a:pPr marL="0" indent="0">
              <a:buNone/>
            </a:pPr>
            <a:r>
              <a:rPr lang="fr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trois écoles, entretiens virtuels : 15 entretiens semi-structurés avec 10 élèves (2-3 entretiens par école), des enseignants (de chaque école ; 11 enseignants au total), et des membres de l'administration scolaire de chaque école (3 entretiens, un individuel, deux en petits groupes. </a:t>
            </a:r>
          </a:p>
        </p:txBody>
      </p:sp>
      <p:pic>
        <p:nvPicPr>
          <p:cNvPr id="5" name="Image 4" descr="Une image contenant dessin humoristique, clipart, jouet&#10;&#10;Description générée automatiquement">
            <a:extLst>
              <a:ext uri="{FF2B5EF4-FFF2-40B4-BE49-F238E27FC236}">
                <a16:creationId xmlns:a16="http://schemas.microsoft.com/office/drawing/2014/main" id="{5E35B120-417D-4F60-8C0B-72F74FEEB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9048" y="1804957"/>
            <a:ext cx="5458968" cy="324808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A26907-4B96-4180-BF07-F97DAF7D7DB3}"/>
              </a:ext>
            </a:extLst>
          </p:cNvPr>
          <p:cNvSpPr txBox="1"/>
          <p:nvPr/>
        </p:nvSpPr>
        <p:spPr>
          <a:xfrm>
            <a:off x="8962434" y="4852987"/>
            <a:ext cx="259558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CA" sz="700" dirty="0">
                <a:solidFill>
                  <a:srgbClr val="FFFFFF"/>
                </a:solidFill>
                <a:hlinkClick r:id="rId3" tooltip="https://www.idnum.fr/methodoc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CA" sz="700" dirty="0">
                <a:solidFill>
                  <a:srgbClr val="FFFFFF"/>
                </a:solidFill>
              </a:rPr>
              <a:t> par Auteur inconnu est soumise à la </a:t>
            </a:r>
            <a:r>
              <a:rPr lang="fr-CA" sz="700" dirty="0" err="1">
                <a:solidFill>
                  <a:srgbClr val="FFFFFF"/>
                </a:solidFill>
              </a:rPr>
              <a:t>licece</a:t>
            </a:r>
            <a:r>
              <a:rPr lang="fr-CA" sz="700" dirty="0">
                <a:solidFill>
                  <a:srgbClr val="FFFFFF"/>
                </a:solidFill>
              </a:rPr>
              <a:t> </a:t>
            </a:r>
            <a:r>
              <a:rPr lang="fr-CA" sz="700" dirty="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fr-CA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83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021543-B1F4-4998-B38B-10CCBCCB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fr-CA" sz="3300">
                <a:latin typeface="Times New Roman" panose="02020603050405020304" pitchFamily="18" charset="0"/>
                <a:cs typeface="Times New Roman" panose="02020603050405020304" pitchFamily="18" charset="0"/>
              </a:rPr>
              <a:t>Aperçu des résultats: point de vue des élèves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642DC8-709A-4DBB-99E8-83F45D0FC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2954"/>
            <a:ext cx="5474548" cy="4114092"/>
          </a:xfrm>
        </p:spPr>
        <p:txBody>
          <a:bodyPr anchor="ctr">
            <a:normAutofit/>
          </a:bodyPr>
          <a:lstStyle/>
          <a:p>
            <a:r>
              <a:rPr lang="fr-CA" sz="1400" b="1" dirty="0"/>
              <a:t>Perspective des élèves</a:t>
            </a:r>
            <a:r>
              <a:rPr lang="fr-CA" sz="1400" dirty="0"/>
              <a:t>: </a:t>
            </a:r>
          </a:p>
          <a:p>
            <a:pPr marL="0" indent="0">
              <a:buNone/>
            </a:pPr>
            <a:r>
              <a:rPr lang="en-C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S1.1: …</a:t>
            </a:r>
            <a:r>
              <a:rPr lang="fr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j'ai développé beaucoup plus de résolution de problème, j’mes trouvé à des situations que ç’tait pas l'enseignant qui me disait quoi faire des étapes à suivre ç’tait moi qui devait le trouver moi-même   </a:t>
            </a:r>
          </a:p>
          <a:p>
            <a:pPr marL="0" indent="0">
              <a:buNone/>
            </a:pPr>
            <a:endParaRPr lang="fr-CA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1400" b="1" dirty="0" err="1"/>
              <a:t>Apprendre</a:t>
            </a:r>
            <a:r>
              <a:rPr lang="en-CA" sz="1400" b="1" dirty="0"/>
              <a:t> à </a:t>
            </a:r>
            <a:r>
              <a:rPr lang="en-CA" sz="1400" b="1" dirty="0" err="1"/>
              <a:t>collaborer</a:t>
            </a:r>
            <a:r>
              <a:rPr lang="en-CA" sz="1400" dirty="0"/>
              <a:t>: </a:t>
            </a:r>
          </a:p>
          <a:p>
            <a:pPr marL="0" indent="0">
              <a:buNone/>
            </a:pPr>
            <a:r>
              <a:rPr lang="en-C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S1.1: </a:t>
            </a:r>
            <a:r>
              <a:rPr lang="fr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y a aussi l'aspect de travail d'équipe tu travaillais beaucoup plus avec tes amis dans la classe que toute seul des travaux à écrire s’tes vraiment l’opinion de la classe pi euh tu t’écoutais vraiment les autres opinions de de tes amis </a:t>
            </a:r>
          </a:p>
          <a:p>
            <a:pPr marL="0" indent="0">
              <a:buNone/>
            </a:pPr>
            <a:r>
              <a:rPr lang="fr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endParaRPr lang="fr-CA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1400" b="1" dirty="0" err="1"/>
              <a:t>Variété</a:t>
            </a:r>
            <a:r>
              <a:rPr lang="en-CA" sz="1400" b="1" dirty="0"/>
              <a:t> de </a:t>
            </a:r>
            <a:r>
              <a:rPr lang="en-CA" sz="1400" b="1" dirty="0" err="1"/>
              <a:t>ressources</a:t>
            </a:r>
            <a:r>
              <a:rPr lang="en-CA" sz="1400" b="1" dirty="0"/>
              <a:t>: </a:t>
            </a:r>
          </a:p>
          <a:p>
            <a:pPr marL="0" indent="0">
              <a:buNone/>
            </a:pPr>
            <a:r>
              <a:rPr lang="en-C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S1.1: …</a:t>
            </a:r>
            <a:r>
              <a:rPr lang="fr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j'ai appris comment utiliser mon ordi pi maintenant je l'aime beaucoup mieux quand c’que t'apprend à taper c'est beaucoup plus vite, pi tu peux même utiliser les logiciels qui qui est beaucoup plus facile et rapide et même efficace que d'écrire sur papier   </a:t>
            </a:r>
            <a:endParaRPr lang="fr-CA" sz="1400" b="1" dirty="0"/>
          </a:p>
          <a:p>
            <a:pPr marL="0" indent="0">
              <a:buNone/>
            </a:pPr>
            <a:endParaRPr lang="fr-CA" sz="1100" dirty="0"/>
          </a:p>
          <a:p>
            <a:endParaRPr lang="fr-CA" sz="11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personne, mur, intérieur&#10;&#10;Description générée automatiquement">
            <a:extLst>
              <a:ext uri="{FF2B5EF4-FFF2-40B4-BE49-F238E27FC236}">
                <a16:creationId xmlns:a16="http://schemas.microsoft.com/office/drawing/2014/main" id="{7099E05C-0385-4FA6-91D1-7EDFB114AA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7" r="16740"/>
          <a:stretch/>
        </p:blipFill>
        <p:spPr bwMode="auto">
          <a:xfrm>
            <a:off x="7304889" y="901032"/>
            <a:ext cx="3474460" cy="511622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08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021543-B1F4-4998-B38B-10CCBCCB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/>
              <a:t>Aperçu des résultats: </a:t>
            </a:r>
            <a:br>
              <a:rPr lang="en-US" sz="3100"/>
            </a:br>
            <a:r>
              <a:rPr lang="en-US" sz="3100"/>
              <a:t>point de vue des enseignants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8898DCD-FBCE-4B05-B3D5-F23C82CFD114}"/>
              </a:ext>
            </a:extLst>
          </p:cNvPr>
          <p:cNvSpPr txBox="1">
            <a:spLocks/>
          </p:cNvSpPr>
          <p:nvPr/>
        </p:nvSpPr>
        <p:spPr>
          <a:xfrm>
            <a:off x="1045029" y="2524721"/>
            <a:ext cx="5185838" cy="3857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Perspective </a:t>
            </a:r>
            <a:r>
              <a:rPr lang="en-US" sz="1500" b="1" dirty="0" err="1"/>
              <a:t>enseignante</a:t>
            </a:r>
            <a:r>
              <a:rPr lang="en-US" sz="1500" b="1" dirty="0"/>
              <a:t> </a:t>
            </a:r>
            <a:r>
              <a:rPr lang="en-US" sz="1500" dirty="0"/>
              <a:t>: </a:t>
            </a:r>
          </a:p>
          <a:p>
            <a:pPr marL="0" indent="0">
              <a:buNone/>
            </a:pPr>
            <a:r>
              <a:rPr lang="en-US" sz="1500" dirty="0"/>
              <a:t>T1.1 : </a:t>
            </a:r>
            <a:r>
              <a:rPr lang="en-US" sz="1500" i="1" dirty="0"/>
              <a:t>Tout d’un coup, on </a:t>
            </a:r>
            <a:r>
              <a:rPr lang="en-US" sz="1500" i="1" dirty="0" err="1"/>
              <a:t>était</a:t>
            </a:r>
            <a:r>
              <a:rPr lang="en-US" sz="1500" i="1" dirty="0"/>
              <a:t> avec </a:t>
            </a:r>
            <a:r>
              <a:rPr lang="en-US" sz="1500" i="1" dirty="0" err="1"/>
              <a:t>plusieurs</a:t>
            </a:r>
            <a:r>
              <a:rPr lang="en-US" sz="1500" i="1" dirty="0"/>
              <a:t> </a:t>
            </a:r>
            <a:r>
              <a:rPr lang="en-US" sz="1500" i="1" dirty="0" err="1"/>
              <a:t>autres</a:t>
            </a:r>
            <a:r>
              <a:rPr lang="en-US" sz="1500" i="1" dirty="0"/>
              <a:t> </a:t>
            </a:r>
            <a:r>
              <a:rPr lang="en-US" sz="1500" i="1" dirty="0" err="1"/>
              <a:t>enseignants</a:t>
            </a:r>
            <a:r>
              <a:rPr lang="en-US" sz="1500" i="1" dirty="0"/>
              <a:t> dans </a:t>
            </a:r>
            <a:r>
              <a:rPr lang="en-US" sz="1500" i="1" dirty="0" err="1"/>
              <a:t>une</a:t>
            </a:r>
            <a:r>
              <a:rPr lang="en-US" sz="1500" i="1" dirty="0"/>
              <a:t> </a:t>
            </a:r>
            <a:r>
              <a:rPr lang="en-US" sz="1500" i="1" dirty="0" err="1"/>
              <a:t>grande</a:t>
            </a:r>
            <a:r>
              <a:rPr lang="en-US" sz="1500" i="1" dirty="0"/>
              <a:t> salle avec plus </a:t>
            </a:r>
            <a:r>
              <a:rPr lang="en-US" sz="1500" i="1" dirty="0" err="1"/>
              <a:t>d’élèves</a:t>
            </a:r>
            <a:r>
              <a:rPr lang="en-US" sz="1500" i="1" dirty="0"/>
              <a:t>... </a:t>
            </a:r>
            <a:r>
              <a:rPr lang="en-US" sz="1500" i="1" dirty="0" err="1"/>
              <a:t>Ça</a:t>
            </a:r>
            <a:r>
              <a:rPr lang="en-US" sz="1500" i="1" dirty="0"/>
              <a:t> a </a:t>
            </a:r>
            <a:r>
              <a:rPr lang="en-US" sz="1500" i="1" dirty="0" err="1"/>
              <a:t>changé</a:t>
            </a:r>
            <a:r>
              <a:rPr lang="en-US" sz="1500" i="1" dirty="0"/>
              <a:t> </a:t>
            </a:r>
            <a:r>
              <a:rPr lang="en-US" sz="1500" i="1" dirty="0" err="1"/>
              <a:t>quelques</a:t>
            </a:r>
            <a:r>
              <a:rPr lang="en-US" sz="1500" i="1" dirty="0"/>
              <a:t> parties de ma </a:t>
            </a:r>
            <a:r>
              <a:rPr lang="en-US" sz="1500" i="1" dirty="0" err="1"/>
              <a:t>personnalité</a:t>
            </a:r>
            <a:r>
              <a:rPr lang="en-US" sz="1500" i="1" dirty="0"/>
              <a:t>. Il </a:t>
            </a:r>
            <a:r>
              <a:rPr lang="en-US" sz="1500" i="1" dirty="0" err="1"/>
              <a:t>fallait</a:t>
            </a:r>
            <a:r>
              <a:rPr lang="en-US" sz="1500" i="1" dirty="0"/>
              <a:t> que je laisse des choses de </a:t>
            </a:r>
            <a:r>
              <a:rPr lang="en-US" sz="1500" i="1" dirty="0" err="1"/>
              <a:t>côté</a:t>
            </a:r>
            <a:r>
              <a:rPr lang="en-US" sz="1500" i="1" dirty="0"/>
              <a:t>, que je me </a:t>
            </a:r>
            <a:r>
              <a:rPr lang="en-US" sz="1500" i="1" dirty="0" err="1"/>
              <a:t>dise</a:t>
            </a:r>
            <a:r>
              <a:rPr lang="en-US" sz="1500" i="1" dirty="0"/>
              <a:t> :”</a:t>
            </a:r>
            <a:r>
              <a:rPr lang="en-US" sz="1500" i="1" dirty="0" err="1"/>
              <a:t>c’est</a:t>
            </a:r>
            <a:r>
              <a:rPr lang="en-US" sz="1500" i="1" dirty="0"/>
              <a:t> pas </a:t>
            </a:r>
            <a:r>
              <a:rPr lang="en-US" sz="1500" i="1" dirty="0" err="1"/>
              <a:t>nécessaire</a:t>
            </a:r>
            <a:r>
              <a:rPr lang="en-US" sz="1500" i="1" dirty="0"/>
              <a:t>. </a:t>
            </a:r>
            <a:r>
              <a:rPr lang="en-US" sz="1500" i="1" dirty="0" err="1"/>
              <a:t>c’est</a:t>
            </a:r>
            <a:r>
              <a:rPr lang="en-US" sz="1500" i="1" dirty="0"/>
              <a:t> pas important… »</a:t>
            </a:r>
          </a:p>
          <a:p>
            <a:r>
              <a:rPr lang="en-US" sz="1500" b="1" dirty="0" err="1"/>
              <a:t>Apprendre</a:t>
            </a:r>
            <a:r>
              <a:rPr lang="en-US" sz="1500" b="1" dirty="0"/>
              <a:t> à </a:t>
            </a:r>
            <a:r>
              <a:rPr lang="en-US" sz="1500" b="1" dirty="0" err="1"/>
              <a:t>collaborer</a:t>
            </a:r>
            <a:r>
              <a:rPr lang="en-US" sz="1500" dirty="0"/>
              <a:t>: </a:t>
            </a:r>
          </a:p>
          <a:p>
            <a:pPr marL="0" indent="0">
              <a:buNone/>
            </a:pPr>
            <a:r>
              <a:rPr lang="en-US" sz="1500" dirty="0"/>
              <a:t>T2.2: ... </a:t>
            </a:r>
            <a:r>
              <a:rPr lang="en-US" sz="1500" i="1" dirty="0"/>
              <a:t>on a beaucoup </a:t>
            </a:r>
            <a:r>
              <a:rPr lang="en-US" sz="1500" i="1" dirty="0" err="1"/>
              <a:t>dû</a:t>
            </a:r>
            <a:r>
              <a:rPr lang="en-US" sz="1500" i="1" dirty="0"/>
              <a:t> </a:t>
            </a:r>
            <a:r>
              <a:rPr lang="en-US" sz="1500" i="1" dirty="0" err="1"/>
              <a:t>travailler</a:t>
            </a:r>
            <a:r>
              <a:rPr lang="en-US" sz="1500" i="1" dirty="0"/>
              <a:t> ensemble et </a:t>
            </a:r>
            <a:r>
              <a:rPr lang="en-US" sz="1500" i="1" dirty="0" err="1"/>
              <a:t>ajuster</a:t>
            </a:r>
            <a:r>
              <a:rPr lang="en-US" sz="1500" i="1" dirty="0"/>
              <a:t> et </a:t>
            </a:r>
            <a:r>
              <a:rPr lang="en-US" sz="1500" i="1" dirty="0" err="1"/>
              <a:t>réajuster</a:t>
            </a:r>
            <a:r>
              <a:rPr lang="en-US" sz="1500" i="1" dirty="0"/>
              <a:t> </a:t>
            </a:r>
            <a:r>
              <a:rPr lang="en-US" sz="1500" i="1" dirty="0" err="1"/>
              <a:t>constamment</a:t>
            </a:r>
            <a:r>
              <a:rPr lang="en-US" sz="1500" i="1" dirty="0"/>
              <a:t> ... </a:t>
            </a:r>
            <a:endParaRPr lang="en-US" sz="1500" dirty="0"/>
          </a:p>
          <a:p>
            <a:r>
              <a:rPr lang="en-US" sz="1500" b="1" dirty="0" err="1"/>
              <a:t>Surmonter</a:t>
            </a:r>
            <a:r>
              <a:rPr lang="en-US" sz="1500" b="1" dirty="0"/>
              <a:t> les </a:t>
            </a:r>
            <a:r>
              <a:rPr lang="en-US" sz="1500" b="1" dirty="0" err="1"/>
              <a:t>défis</a:t>
            </a:r>
            <a:r>
              <a:rPr lang="en-US" sz="1500" b="1" dirty="0"/>
              <a:t>: </a:t>
            </a:r>
          </a:p>
          <a:p>
            <a:pPr marL="0" indent="0">
              <a:buNone/>
            </a:pPr>
            <a:r>
              <a:rPr lang="en-US" sz="1500" dirty="0"/>
              <a:t>T3.2: </a:t>
            </a:r>
            <a:r>
              <a:rPr lang="en-US" sz="1500" i="1" dirty="0" err="1"/>
              <a:t>C’est</a:t>
            </a:r>
            <a:r>
              <a:rPr lang="en-US" sz="1500" i="1" dirty="0"/>
              <a:t> </a:t>
            </a:r>
            <a:r>
              <a:rPr lang="en-US" sz="1500" i="1" dirty="0" err="1"/>
              <a:t>vrai</a:t>
            </a:r>
            <a:r>
              <a:rPr lang="en-US" sz="1500" i="1" dirty="0"/>
              <a:t> </a:t>
            </a:r>
            <a:r>
              <a:rPr lang="en-US" sz="1500" i="1" dirty="0" err="1"/>
              <a:t>qu’on</a:t>
            </a:r>
            <a:r>
              <a:rPr lang="en-US" sz="1500" i="1" dirty="0"/>
              <a:t> a </a:t>
            </a:r>
            <a:r>
              <a:rPr lang="en-US" sz="1500" i="1" dirty="0" err="1"/>
              <a:t>connu</a:t>
            </a:r>
            <a:r>
              <a:rPr lang="en-US" sz="1500" i="1" dirty="0"/>
              <a:t> des </a:t>
            </a:r>
            <a:r>
              <a:rPr lang="en-US" sz="1500" i="1" dirty="0" err="1"/>
              <a:t>difficultés</a:t>
            </a:r>
            <a:r>
              <a:rPr lang="en-US" sz="1500" i="1" dirty="0"/>
              <a:t> </a:t>
            </a:r>
            <a:r>
              <a:rPr lang="en-US" sz="1500" i="1" dirty="0" err="1"/>
              <a:t>dès</a:t>
            </a:r>
            <a:r>
              <a:rPr lang="en-US" sz="1500" i="1" dirty="0"/>
              <a:t> le début de </a:t>
            </a:r>
            <a:r>
              <a:rPr lang="en-US" sz="1500" i="1" dirty="0" err="1"/>
              <a:t>l'année</a:t>
            </a:r>
            <a:r>
              <a:rPr lang="en-US" sz="1500" i="1" dirty="0"/>
              <a:t>, </a:t>
            </a:r>
            <a:r>
              <a:rPr lang="en-US" sz="1500" i="1" dirty="0" err="1"/>
              <a:t>mais</a:t>
            </a:r>
            <a:r>
              <a:rPr lang="en-US" sz="1500" i="1" dirty="0"/>
              <a:t> je </a:t>
            </a:r>
            <a:r>
              <a:rPr lang="en-US" sz="1500" i="1" dirty="0" err="1"/>
              <a:t>pense</a:t>
            </a:r>
            <a:r>
              <a:rPr lang="en-US" sz="1500" i="1" dirty="0"/>
              <a:t> </a:t>
            </a:r>
            <a:r>
              <a:rPr lang="en-US" sz="1500" i="1" dirty="0" err="1"/>
              <a:t>qu’on</a:t>
            </a:r>
            <a:r>
              <a:rPr lang="en-US" sz="1500" i="1" dirty="0"/>
              <a:t> </a:t>
            </a:r>
            <a:r>
              <a:rPr lang="en-US" sz="1500" i="1" dirty="0" err="1"/>
              <a:t>s’est</a:t>
            </a:r>
            <a:r>
              <a:rPr lang="en-US" sz="1500" i="1" dirty="0"/>
              <a:t> </a:t>
            </a:r>
            <a:r>
              <a:rPr lang="en-US" sz="1500" i="1" dirty="0" err="1"/>
              <a:t>dit</a:t>
            </a:r>
            <a:r>
              <a:rPr lang="en-US" sz="1500" i="1" dirty="0"/>
              <a:t> </a:t>
            </a:r>
            <a:r>
              <a:rPr lang="en-US" sz="1500" i="1" dirty="0" err="1"/>
              <a:t>qu’on</a:t>
            </a:r>
            <a:r>
              <a:rPr lang="en-US" sz="1500" i="1" dirty="0"/>
              <a:t> </a:t>
            </a:r>
            <a:r>
              <a:rPr lang="en-US" sz="1500" i="1" dirty="0" err="1"/>
              <a:t>aimait</a:t>
            </a:r>
            <a:r>
              <a:rPr lang="en-US" sz="1500" i="1" dirty="0"/>
              <a:t> beaucoup plus </a:t>
            </a:r>
            <a:r>
              <a:rPr lang="en-US" sz="1500" i="1" dirty="0" err="1"/>
              <a:t>travailler</a:t>
            </a:r>
            <a:r>
              <a:rPr lang="en-US" sz="1500" i="1" dirty="0"/>
              <a:t> </a:t>
            </a:r>
            <a:r>
              <a:rPr lang="en-US" sz="1500" i="1" dirty="0" err="1"/>
              <a:t>comme</a:t>
            </a:r>
            <a:r>
              <a:rPr lang="en-US" sz="1500" i="1" dirty="0"/>
              <a:t> </a:t>
            </a:r>
            <a:r>
              <a:rPr lang="en-US" sz="1500" i="1" dirty="0" err="1"/>
              <a:t>ça</a:t>
            </a:r>
            <a:r>
              <a:rPr lang="en-US" sz="1500" i="1" dirty="0"/>
              <a:t>...  </a:t>
            </a:r>
            <a:endParaRPr lang="en-US" sz="1500" dirty="0"/>
          </a:p>
          <a:p>
            <a:endParaRPr lang="en-US" sz="1500" b="1" dirty="0"/>
          </a:p>
          <a:p>
            <a:pPr marL="0"/>
            <a:endParaRPr lang="en-US" sz="1500" dirty="0"/>
          </a:p>
          <a:p>
            <a:endParaRPr lang="en-US" sz="15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0CB2B67-C586-48AC-95CA-4E3BCA4282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5" r="31018"/>
          <a:stretch/>
        </p:blipFill>
        <p:spPr bwMode="auto">
          <a:xfrm>
            <a:off x="6788383" y="613147"/>
            <a:ext cx="4565417" cy="5593443"/>
          </a:xfrm>
          <a:prstGeom prst="rect">
            <a:avLst/>
          </a:prstGeom>
          <a:noFill/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8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E77E86-550E-46C0-AA42-EB4ED86B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fr-CA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qu’en est-il pour la direction d’école?</a:t>
            </a:r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408F7B-F324-4D0D-98CA-1700EB447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fr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Même cueillette de données</a:t>
            </a:r>
          </a:p>
          <a:p>
            <a:r>
              <a:rPr lang="fr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CA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article pour la perspective de la direction d’école </a:t>
            </a: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fournitures de bureau, capture d’écran, Article de bureau, stylos et plumes&#10;&#10;Description générée automatiquement">
            <a:extLst>
              <a:ext uri="{FF2B5EF4-FFF2-40B4-BE49-F238E27FC236}">
                <a16:creationId xmlns:a16="http://schemas.microsoft.com/office/drawing/2014/main" id="{4649F581-0510-4812-9739-80238BFC4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30" r="4" b="4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5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31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FDE9080-8574-410A-A873-EEFC40292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60" y="856180"/>
            <a:ext cx="5279408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500" b="1" dirty="0">
                <a:effectLst/>
              </a:rPr>
              <a:t>The Critical Role of School Principals in a </a:t>
            </a:r>
            <a:br>
              <a:rPr lang="en-US" sz="2500" b="1" dirty="0">
                <a:effectLst/>
              </a:rPr>
            </a:br>
            <a:r>
              <a:rPr lang="en-US" sz="2500" b="1" dirty="0">
                <a:effectLst/>
              </a:rPr>
              <a:t>K-12 School System Transformation</a:t>
            </a:r>
            <a:br>
              <a:rPr lang="en-US" sz="2500" dirty="0">
                <a:effectLst/>
              </a:rPr>
            </a:br>
            <a:endParaRPr lang="en-US" sz="2500" dirty="0"/>
          </a:p>
        </p:txBody>
      </p:sp>
      <p:grpSp>
        <p:nvGrpSpPr>
          <p:cNvPr id="1046" name="Group 103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7" name="Rectangle 103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71D29B-0467-4088-A982-A196E05800C3}"/>
              </a:ext>
            </a:extLst>
          </p:cNvPr>
          <p:cNvSpPr txBox="1"/>
          <p:nvPr/>
        </p:nvSpPr>
        <p:spPr>
          <a:xfrm>
            <a:off x="590719" y="2330505"/>
            <a:ext cx="5278066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Mario Chiasson, </a:t>
            </a:r>
            <a:r>
              <a:rPr lang="en-US" sz="2000" dirty="0" err="1"/>
              <a:t>Université</a:t>
            </a:r>
            <a:r>
              <a:rPr lang="en-US" sz="2000" dirty="0"/>
              <a:t> de Moncton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Richard Kelly, </a:t>
            </a:r>
            <a:r>
              <a:rPr lang="en-US" sz="2000" dirty="0" err="1"/>
              <a:t>Londres</a:t>
            </a:r>
            <a:r>
              <a:rPr lang="en-US" sz="2000" dirty="0"/>
              <a:t>, Grande-Bretagne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Viktor Freiman, </a:t>
            </a:r>
            <a:r>
              <a:rPr lang="en-US" sz="2000" dirty="0" err="1"/>
              <a:t>Université</a:t>
            </a:r>
            <a:r>
              <a:rPr lang="en-US" sz="2000" dirty="0"/>
              <a:t> de Moncton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Mireille Bertin-Post, </a:t>
            </a:r>
            <a:r>
              <a:rPr lang="en-US" sz="2000" dirty="0" err="1"/>
              <a:t>Université</a:t>
            </a:r>
            <a:r>
              <a:rPr lang="en-US" sz="2000" dirty="0"/>
              <a:t> de Moncton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(sous </a:t>
            </a:r>
            <a:r>
              <a:rPr lang="en-US" sz="2000" dirty="0" err="1"/>
              <a:t>presse</a:t>
            </a:r>
            <a:r>
              <a:rPr lang="en-US" sz="2000" dirty="0"/>
              <a:t>)</a:t>
            </a:r>
          </a:p>
        </p:txBody>
      </p:sp>
      <p:sp>
        <p:nvSpPr>
          <p:cNvPr id="1048" name="Rectangle 103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Utilisation du logo du DSFS - District scolaire francophone Sud">
            <a:extLst>
              <a:ext uri="{FF2B5EF4-FFF2-40B4-BE49-F238E27FC236}">
                <a16:creationId xmlns:a16="http://schemas.microsoft.com/office/drawing/2014/main" id="{94B2226E-446E-4BA0-B2A1-2D5A804D2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3423" y="950790"/>
            <a:ext cx="4397433" cy="17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" name="Rectangle 104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Université de Moncton">
            <a:extLst>
              <a:ext uri="{FF2B5EF4-FFF2-40B4-BE49-F238E27FC236}">
                <a16:creationId xmlns:a16="http://schemas.microsoft.com/office/drawing/2014/main" id="{95B8D73A-58DB-43A0-95E3-607299830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" r="1995" b="2"/>
          <a:stretch/>
        </p:blipFill>
        <p:spPr bwMode="auto">
          <a:xfrm>
            <a:off x="8069611" y="3707894"/>
            <a:ext cx="2423192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58B48E6-A4C5-4CCF-B343-251F175B5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011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021543-B1F4-4998-B38B-10CCBCCB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fr-CA" sz="2800">
                <a:latin typeface="Times New Roman" panose="02020603050405020304" pitchFamily="18" charset="0"/>
                <a:cs typeface="Times New Roman" panose="02020603050405020304" pitchFamily="18" charset="0"/>
              </a:rPr>
              <a:t>Aperçu des résultats: point de vue de la direction d’école </a:t>
            </a:r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058" name="Rectangle 205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642DC8-709A-4DBB-99E8-83F45D0FC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fr-CA" sz="1300" b="1" dirty="0"/>
              <a:t>Impacts du projet S’entr’Apprendre</a:t>
            </a:r>
            <a:r>
              <a:rPr lang="fr-CA" sz="1300" dirty="0"/>
              <a:t>: </a:t>
            </a:r>
          </a:p>
          <a:p>
            <a:pPr marL="0" indent="0">
              <a:buNone/>
            </a:pPr>
            <a:r>
              <a:rPr lang="fr-CA" sz="1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SP2: ...</a:t>
            </a:r>
            <a:r>
              <a:rPr lang="fr-CA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qui est beau dans tout ça, c’est que chaque enseignant est en train d’avoir leur propre style dans ce projet S’entr’Apprendre-là qui permet à l’ensemble de nos élèves du secondaire de vraiment plus le maîtriser.</a:t>
            </a:r>
          </a:p>
          <a:p>
            <a:r>
              <a:rPr lang="fr-CA" sz="1300" b="1" dirty="0"/>
              <a:t>Nouveau rôle : collaboration; facilitateur; accompagnement; mobilisateur communautaire</a:t>
            </a:r>
          </a:p>
          <a:p>
            <a:pPr marL="0" indent="0">
              <a:buNone/>
            </a:pPr>
            <a:r>
              <a:rPr lang="fr-CA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SP1: ...</a:t>
            </a:r>
            <a:r>
              <a:rPr lang="fr-CA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quand qui arrive à combiner toutes leurs spécialités ensemble ça va arriver que chacun va expliquer leur parti ça fait cette </a:t>
            </a:r>
            <a:r>
              <a:rPr lang="fr-CA" sz="1300" i="1">
                <a:latin typeface="Times New Roman" panose="02020603050405020304" pitchFamily="18" charset="0"/>
                <a:cs typeface="Times New Roman" panose="02020603050405020304" pitchFamily="18" charset="0"/>
              </a:rPr>
              <a:t>cette</a:t>
            </a:r>
            <a:r>
              <a:rPr lang="fr-CA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co-construction puis collaboration là a absolument été un élément essentiel pour améliorer qu’est-ce qu'on vit au quotidien</a:t>
            </a:r>
          </a:p>
          <a:p>
            <a:r>
              <a:rPr lang="fr-CA" sz="1300" b="1" dirty="0"/>
              <a:t>Besoin de formation</a:t>
            </a:r>
          </a:p>
          <a:p>
            <a:pPr marL="0" indent="0">
              <a:buNone/>
            </a:pPr>
            <a:r>
              <a:rPr lang="fr-CA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SP2: ...ce processus-là était à développer puis encore à développer puis tu sais il représente quand même un certain défi pour les enseignants qui n’ont pas vraiment reçu la formation pour arriver à faire à </a:t>
            </a:r>
            <a:r>
              <a:rPr lang="fr-CA" sz="1300" i="1">
                <a:latin typeface="Times New Roman" panose="02020603050405020304" pitchFamily="18" charset="0"/>
                <a:cs typeface="Times New Roman" panose="02020603050405020304" pitchFamily="18" charset="0"/>
              </a:rPr>
              <a:t>batir</a:t>
            </a:r>
            <a:r>
              <a:rPr lang="fr-CA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processus d'apprentissage comme ça pour nos élèves </a:t>
            </a:r>
          </a:p>
          <a:p>
            <a:pPr marL="0" indent="0">
              <a:buNone/>
            </a:pPr>
            <a:endParaRPr lang="fr-CA" sz="1300" dirty="0"/>
          </a:p>
          <a:p>
            <a:endParaRPr lang="fr-CA" sz="1300" dirty="0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irecteurs d'école et administrateurs | Profils des professions">
            <a:extLst>
              <a:ext uri="{FF2B5EF4-FFF2-40B4-BE49-F238E27FC236}">
                <a16:creationId xmlns:a16="http://schemas.microsoft.com/office/drawing/2014/main" id="{CEAC1053-05C6-458B-BD35-663992A7E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74" b="2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05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090018-F6F3-4351-8E2C-BFD211286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fr-CA" sz="5400" dirty="0"/>
              <a:t>Les trois forces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E908FA-036E-4BC1-AC90-3BD078B10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lnSpcReduction="10000"/>
          </a:bodyPr>
          <a:lstStyle/>
          <a:p>
            <a:r>
              <a:rPr lang="en-CA" sz="2200" b="1" dirty="0"/>
              <a:t>Trois forces qui </a:t>
            </a:r>
            <a:r>
              <a:rPr lang="en-CA" sz="2200" b="1" dirty="0" err="1"/>
              <a:t>contribuent</a:t>
            </a:r>
            <a:r>
              <a:rPr lang="en-CA" sz="2200" b="1" dirty="0"/>
              <a:t> à la transformation </a:t>
            </a:r>
            <a:r>
              <a:rPr lang="en-CA" sz="2200" b="1" dirty="0" err="1"/>
              <a:t>éducationnelle</a:t>
            </a:r>
            <a:r>
              <a:rPr lang="en-CA" sz="2200" b="1" dirty="0"/>
              <a:t>:</a:t>
            </a:r>
            <a:endParaRPr lang="en-C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(1) 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Environnement malléable riche en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technologie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en-C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(2)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Processu</a:t>
            </a:r>
            <a:r>
              <a:rPr lang="en-CA" sz="2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CA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CA" sz="2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d’apprentissage</a:t>
            </a:r>
            <a:r>
              <a:rPr lang="en-CA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CA" sz="2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actif</a:t>
            </a: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C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</a:t>
            </a: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 project,  </a:t>
            </a:r>
            <a:r>
              <a:rPr lang="en-C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l’investigation</a:t>
            </a: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C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pairé</a:t>
            </a: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avec </a:t>
            </a:r>
          </a:p>
          <a:p>
            <a:pPr marL="0" indent="0">
              <a:buNone/>
            </a:pPr>
            <a:r>
              <a:rPr lang="en-C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(3)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Enseignement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qui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développe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les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compétences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du 21e siècle,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littératie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numératie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 pensée </a:t>
            </a:r>
            <a:r>
              <a:rPr lang="en-C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informatique</a:t>
            </a:r>
            <a:r>
              <a:rPr lang="en-C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CA" sz="2200" dirty="0">
                <a:latin typeface="Times New Roman" panose="02020603050405020304" pitchFamily="18" charset="0"/>
              </a:rPr>
              <a:t>Chiasson &amp; Freiman, 2017; 2022, sous </a:t>
            </a:r>
            <a:r>
              <a:rPr lang="en-CA" sz="2200" dirty="0" err="1">
                <a:latin typeface="Times New Roman" panose="02020603050405020304" pitchFamily="18" charset="0"/>
              </a:rPr>
              <a:t>presse</a:t>
            </a:r>
            <a:r>
              <a:rPr lang="en-CA" sz="2200" dirty="0">
                <a:latin typeface="Times New Roman" panose="02020603050405020304" pitchFamily="18" charset="0"/>
              </a:rPr>
              <a:t>) </a:t>
            </a:r>
            <a:endParaRPr lang="fr-CA" sz="2200" dirty="0">
              <a:latin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BE279A-94EF-4F92-8D38-6538C2FA3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209113"/>
            <a:ext cx="5458968" cy="443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24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6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 descr="Une image contenant texte, personne, habits, femme&#10;&#10;Description générée automatiquement">
            <a:extLst>
              <a:ext uri="{FF2B5EF4-FFF2-40B4-BE49-F238E27FC236}">
                <a16:creationId xmlns:a16="http://schemas.microsoft.com/office/drawing/2014/main" id="{05D04C42-9E43-4533-96AA-D8B30B127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070" y="643467"/>
            <a:ext cx="687785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36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6905597-56A1-4984-B60F-E7B65C2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fr-CA" sz="400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28E3C8-9551-420B-857F-EB431F7CE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1" y="2224323"/>
            <a:ext cx="5234491" cy="43548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Cette première année de données nous a permis de valider que dans un espace d’apprentissage malléable :</a:t>
            </a:r>
          </a:p>
          <a:p>
            <a:r>
              <a:rPr lang="fr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élèves créent, valident et réfléchissent; </a:t>
            </a:r>
          </a:p>
          <a:p>
            <a:r>
              <a:rPr lang="fr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enseignants guident</a:t>
            </a:r>
            <a:r>
              <a:rPr lang="fr-CA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assistent </a:t>
            </a:r>
            <a:r>
              <a:rPr lang="fr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coordonnent les atouts et ce, malgré un contexte de pandémie;</a:t>
            </a:r>
          </a:p>
          <a:p>
            <a:r>
              <a:rPr lang="fr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directions d’école gèrent une culture de collaboration, accompagnent dans la mise en œuvre d’une pédagogie active et mobilisent les atouts de la communauté.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ersonne, habits, mur, poignet&#10;&#10;Description générée automatiquement">
            <a:extLst>
              <a:ext uri="{FF2B5EF4-FFF2-40B4-BE49-F238E27FC236}">
                <a16:creationId xmlns:a16="http://schemas.microsoft.com/office/drawing/2014/main" id="{43279BC7-0C6D-4F13-8179-1E3FDD2D71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811" r="12332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45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467455-A973-44D8-9C22-CDA8C10A2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255" y="5116462"/>
            <a:ext cx="11814745" cy="6850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CA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 document s'appuie sur une recherche soutenue par le Conseil de recherches en sciences humaines (subvention # 892-2021-304) ainsi que par la Faculté des études supérieures et de la recherche, Université de Moncton. </a:t>
            </a:r>
          </a:p>
          <a:p>
            <a:pPr marL="0" indent="0" algn="just">
              <a:buNone/>
            </a:pPr>
            <a:endParaRPr lang="fr-CA" dirty="0"/>
          </a:p>
        </p:txBody>
      </p:sp>
      <p:pic>
        <p:nvPicPr>
          <p:cNvPr id="4" name="Picture 3" descr="Utilisation du logo du DSFS - District scolaire francophone Sud">
            <a:extLst>
              <a:ext uri="{FF2B5EF4-FFF2-40B4-BE49-F238E27FC236}">
                <a16:creationId xmlns:a16="http://schemas.microsoft.com/office/drawing/2014/main" id="{842EA37E-035F-44E0-BAE7-B66605E08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59601"/>
            <a:ext cx="2954956" cy="119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39DFFC-6765-45C2-B171-FBB3F56A3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292" y="6018686"/>
            <a:ext cx="3385936" cy="686914"/>
          </a:xfrm>
          <a:prstGeom prst="rect">
            <a:avLst/>
          </a:prstGeom>
        </p:spPr>
      </p:pic>
      <p:pic>
        <p:nvPicPr>
          <p:cNvPr id="6" name="Picture 2" descr="Université de Moncton">
            <a:extLst>
              <a:ext uri="{FF2B5EF4-FFF2-40B4-BE49-F238E27FC236}">
                <a16:creationId xmlns:a16="http://schemas.microsoft.com/office/drawing/2014/main" id="{51D6FB86-6580-4A0E-9F2E-7EDF5E3792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" r="1995" b="2"/>
          <a:stretch/>
        </p:blipFill>
        <p:spPr bwMode="auto">
          <a:xfrm>
            <a:off x="7009075" y="5384577"/>
            <a:ext cx="1326403" cy="137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812E51-D4CD-4810-A25D-9BAEDA812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9222" y="5372902"/>
            <a:ext cx="3090651" cy="1390396"/>
          </a:xfrm>
          <a:prstGeom prst="rect">
            <a:avLst/>
          </a:prstGeom>
        </p:spPr>
      </p:pic>
      <p:graphicFrame>
        <p:nvGraphicFramePr>
          <p:cNvPr id="1032" name="Espace réservé du contenu 2">
            <a:extLst>
              <a:ext uri="{FF2B5EF4-FFF2-40B4-BE49-F238E27FC236}">
                <a16:creationId xmlns:a16="http://schemas.microsoft.com/office/drawing/2014/main" id="{24E58214-5FEB-D953-60B6-E0C573C47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328516"/>
              </p:ext>
            </p:extLst>
          </p:nvPr>
        </p:nvGraphicFramePr>
        <p:xfrm>
          <a:off x="486561" y="259226"/>
          <a:ext cx="11224469" cy="3592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A64ECB9-4712-440B-8C98-ACE91580D3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3920" y="3919964"/>
            <a:ext cx="10424160" cy="126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49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260F1E1A5B2E45A19A082BA7392791" ma:contentTypeVersion="14" ma:contentTypeDescription="Crée un document." ma:contentTypeScope="" ma:versionID="4a8b8642143edfce2dbbc1743ca48068">
  <xsd:schema xmlns:xsd="http://www.w3.org/2001/XMLSchema" xmlns:xs="http://www.w3.org/2001/XMLSchema" xmlns:p="http://schemas.microsoft.com/office/2006/metadata/properties" xmlns:ns1="http://schemas.microsoft.com/sharepoint/v3" xmlns:ns2="bd4f6a81-ee28-4bd4-901c-51e03957991d" xmlns:ns3="7ca122f9-311a-4e5f-b71a-4feeb604a41a" targetNamespace="http://schemas.microsoft.com/office/2006/metadata/properties" ma:root="true" ma:fieldsID="10d6dfd97b56fe79b4dce5fcc8fcba9f" ns1:_="" ns2:_="" ns3:_="">
    <xsd:import namespace="http://schemas.microsoft.com/sharepoint/v3"/>
    <xsd:import namespace="bd4f6a81-ee28-4bd4-901c-51e03957991d"/>
    <xsd:import namespace="7ca122f9-311a-4e5f-b71a-4feeb604a4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f6a81-ee28-4bd4-901c-51e0395799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a122f9-311a-4e5f-b71a-4feeb604a41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F2D819-667B-4D64-88B8-75ADB6D3FB6A}"/>
</file>

<file path=customXml/itemProps2.xml><?xml version="1.0" encoding="utf-8"?>
<ds:datastoreItem xmlns:ds="http://schemas.openxmlformats.org/officeDocument/2006/customXml" ds:itemID="{24C95224-3F37-4516-8EF4-7CEE8567C677}"/>
</file>

<file path=customXml/itemProps3.xml><?xml version="1.0" encoding="utf-8"?>
<ds:datastoreItem xmlns:ds="http://schemas.openxmlformats.org/officeDocument/2006/customXml" ds:itemID="{5E6648D7-6EFA-44A1-90FD-F4C0EC39FF21}"/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1037</Words>
  <Application>Microsoft Office PowerPoint</Application>
  <PresentationFormat>Grand écran</PresentationFormat>
  <Paragraphs>83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L’expérience des élèves, personnes enseignantes et directions d’école </vt:lpstr>
      <vt:lpstr>Présentation basée sur deux articles de recherche...</vt:lpstr>
      <vt:lpstr>Transforming Learning Spaces, Teaching, and Learning Approaches to Better Reflect the Challenges of a Complex World </vt:lpstr>
      <vt:lpstr>Partenariat et objectifs</vt:lpstr>
      <vt:lpstr>Présentation PowerPoint</vt:lpstr>
      <vt:lpstr>Méthodologie</vt:lpstr>
      <vt:lpstr>Aperçu des résultats: point de vue des élèves</vt:lpstr>
      <vt:lpstr>Aperçu des résultats:  point de vue des enseignants</vt:lpstr>
      <vt:lpstr>Et qu’en est-il pour la direction d’école?</vt:lpstr>
      <vt:lpstr>The Critical Role of School Principals in a  K-12 School System Transformation </vt:lpstr>
      <vt:lpstr>Aperçu des résultats: point de vue de la direction d’école </vt:lpstr>
      <vt:lpstr>Les trois forces</vt:lpstr>
      <vt:lpstr>Présentation PowerPoint</vt:lpstr>
      <vt:lpstr>Conclusion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L’expérience des élèves, personnes enseignantes et directions d’école </dc:title>
  <dc:creator>Bertin-Post, Mireille (DSF-S)</dc:creator>
  <cp:lastModifiedBy>Bertin-Post, Mireille (DSF-S)</cp:lastModifiedBy>
  <cp:revision>1</cp:revision>
  <dcterms:created xsi:type="dcterms:W3CDTF">2024-05-06T20:58:37Z</dcterms:created>
  <dcterms:modified xsi:type="dcterms:W3CDTF">2024-05-07T13:27:42Z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0x010100B2260F1E1A5B2E45A19A082BA7392791</vt:lpwstr>
  </property>
</Properties>
</file>