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4"/>
  </p:sldMasterIdLst>
  <p:notesMasterIdLst>
    <p:notesMasterId r:id="rId7"/>
  </p:notesMasterIdLst>
  <p:sldIdLst>
    <p:sldId id="263" r:id="rId5"/>
    <p:sldId id="264" r:id="rId6"/>
  </p:sldIdLst>
  <p:sldSz cx="38881050" cy="334803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9C5E2"/>
    <a:srgbClr val="AFDB98"/>
    <a:srgbClr val="D2CFD4"/>
    <a:srgbClr val="BFBFBF"/>
    <a:srgbClr val="EFDB98"/>
    <a:srgbClr val="77C0D9"/>
    <a:srgbClr val="9597A6"/>
    <a:srgbClr val="FFBC7C"/>
    <a:srgbClr val="E2A8B7"/>
    <a:srgbClr val="9AC18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B2FFD3-A5A3-77CC-C183-8B7F18189B8E}" v="4" dt="2024-07-14T14:41:13.903"/>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Style léger 1 - Accentuation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701"/>
    <p:restoredTop sz="91701"/>
  </p:normalViewPr>
  <p:slideViewPr>
    <p:cSldViewPr snapToGrid="0" snapToObjects="1">
      <p:cViewPr varScale="1">
        <p:scale>
          <a:sx n="31" d="100"/>
          <a:sy n="31" d="100"/>
        </p:scale>
        <p:origin x="3072"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Pierre Grau Windybank" userId="S::emg8601@umoncton.ca::e5e4d292-92bd-4422-87dc-cff3f3889cbb" providerId="AD" clId="Web-{4996342D-4823-4153-84E6-7ED51F035885}"/>
    <pc:docChg chg="modSld">
      <pc:chgData name="Marie-Pierre Grau Windybank" userId="S::emg8601@umoncton.ca::e5e4d292-92bd-4422-87dc-cff3f3889cbb" providerId="AD" clId="Web-{4996342D-4823-4153-84E6-7ED51F035885}" dt="2024-04-26T13:49:15.842" v="9" actId="20577"/>
      <pc:docMkLst>
        <pc:docMk/>
      </pc:docMkLst>
      <pc:sldChg chg="modSp">
        <pc:chgData name="Marie-Pierre Grau Windybank" userId="S::emg8601@umoncton.ca::e5e4d292-92bd-4422-87dc-cff3f3889cbb" providerId="AD" clId="Web-{4996342D-4823-4153-84E6-7ED51F035885}" dt="2024-04-26T13:49:15.842" v="9" actId="20577"/>
        <pc:sldMkLst>
          <pc:docMk/>
          <pc:sldMk cId="834163292" sldId="263"/>
        </pc:sldMkLst>
        <pc:spChg chg="mod">
          <ac:chgData name="Marie-Pierre Grau Windybank" userId="S::emg8601@umoncton.ca::e5e4d292-92bd-4422-87dc-cff3f3889cbb" providerId="AD" clId="Web-{4996342D-4823-4153-84E6-7ED51F035885}" dt="2024-04-26T13:49:15.842" v="9" actId="20577"/>
          <ac:spMkLst>
            <pc:docMk/>
            <pc:sldMk cId="834163292" sldId="263"/>
            <ac:spMk id="12" creationId="{D53D08D1-2C5A-2A60-A391-69383B92B92D}"/>
          </ac:spMkLst>
        </pc:spChg>
      </pc:sldChg>
    </pc:docChg>
  </pc:docChgLst>
  <pc:docChgLst>
    <pc:chgData name="Julie Roy" userId="S::ejr3818@umoncton.ca::20d1e587-ada9-4c3e-8e7d-c2fbf50649d9" providerId="AD" clId="Web-{8626E18C-840A-42F7-B338-77670B46D0ED}"/>
    <pc:docChg chg="modSld">
      <pc:chgData name="Julie Roy" userId="S::ejr3818@umoncton.ca::20d1e587-ada9-4c3e-8e7d-c2fbf50649d9" providerId="AD" clId="Web-{8626E18C-840A-42F7-B338-77670B46D0ED}" dt="2024-04-18T14:15:22.236" v="2" actId="20577"/>
      <pc:docMkLst>
        <pc:docMk/>
      </pc:docMkLst>
      <pc:sldChg chg="modSp">
        <pc:chgData name="Julie Roy" userId="S::ejr3818@umoncton.ca::20d1e587-ada9-4c3e-8e7d-c2fbf50649d9" providerId="AD" clId="Web-{8626E18C-840A-42F7-B338-77670B46D0ED}" dt="2024-04-18T14:15:22.236" v="2" actId="20577"/>
        <pc:sldMkLst>
          <pc:docMk/>
          <pc:sldMk cId="834163292" sldId="263"/>
        </pc:sldMkLst>
        <pc:spChg chg="mod">
          <ac:chgData name="Julie Roy" userId="S::ejr3818@umoncton.ca::20d1e587-ada9-4c3e-8e7d-c2fbf50649d9" providerId="AD" clId="Web-{8626E18C-840A-42F7-B338-77670B46D0ED}" dt="2024-04-18T14:15:22.236" v="2" actId="20577"/>
          <ac:spMkLst>
            <pc:docMk/>
            <pc:sldMk cId="834163292" sldId="263"/>
            <ac:spMk id="14" creationId="{5010D32E-1CBD-3E5B-4BE8-62B0EFA54215}"/>
          </ac:spMkLst>
        </pc:spChg>
      </pc:sldChg>
    </pc:docChg>
  </pc:docChgLst>
  <pc:docChgLst>
    <pc:chgData name="Marie-Pierre Grau Windybank" userId="S::emg8601@umoncton.ca::e5e4d292-92bd-4422-87dc-cff3f3889cbb" providerId="AD" clId="Web-{4FB2FFD3-A5A3-77CC-C183-8B7F18189B8E}"/>
    <pc:docChg chg="modSld">
      <pc:chgData name="Marie-Pierre Grau Windybank" userId="S::emg8601@umoncton.ca::e5e4d292-92bd-4422-87dc-cff3f3889cbb" providerId="AD" clId="Web-{4FB2FFD3-A5A3-77CC-C183-8B7F18189B8E}" dt="2024-07-14T14:41:13.903" v="3" actId="1076"/>
      <pc:docMkLst>
        <pc:docMk/>
      </pc:docMkLst>
      <pc:sldChg chg="modSp">
        <pc:chgData name="Marie-Pierre Grau Windybank" userId="S::emg8601@umoncton.ca::e5e4d292-92bd-4422-87dc-cff3f3889cbb" providerId="AD" clId="Web-{4FB2FFD3-A5A3-77CC-C183-8B7F18189B8E}" dt="2024-07-14T14:41:13.903" v="3" actId="1076"/>
        <pc:sldMkLst>
          <pc:docMk/>
          <pc:sldMk cId="834163292" sldId="263"/>
        </pc:sldMkLst>
        <pc:spChg chg="mod">
          <ac:chgData name="Marie-Pierre Grau Windybank" userId="S::emg8601@umoncton.ca::e5e4d292-92bd-4422-87dc-cff3f3889cbb" providerId="AD" clId="Web-{4FB2FFD3-A5A3-77CC-C183-8B7F18189B8E}" dt="2024-07-14T14:41:13.903" v="3" actId="1076"/>
          <ac:spMkLst>
            <pc:docMk/>
            <pc:sldMk cId="834163292" sldId="263"/>
            <ac:spMk id="10" creationId="{A5BEABF8-2B07-F53A-A19F-50F47ED0A06C}"/>
          </ac:spMkLst>
        </pc:spChg>
        <pc:spChg chg="mod">
          <ac:chgData name="Marie-Pierre Grau Windybank" userId="S::emg8601@umoncton.ca::e5e4d292-92bd-4422-87dc-cff3f3889cbb" providerId="AD" clId="Web-{4FB2FFD3-A5A3-77CC-C183-8B7F18189B8E}" dt="2024-07-14T14:37:40.258" v="1" actId="20577"/>
          <ac:spMkLst>
            <pc:docMk/>
            <pc:sldMk cId="834163292" sldId="263"/>
            <ac:spMk id="1060" creationId="{58B1E574-19D0-25EF-703F-5C6F7753F7F2}"/>
          </ac:spMkLst>
        </pc:spChg>
      </pc:sldChg>
    </pc:docChg>
  </pc:docChgLst>
  <pc:docChgLst>
    <pc:chgData name="Julie Roy" userId="S::ejr3818@umoncton.ca::20d1e587-ada9-4c3e-8e7d-c2fbf50649d9" providerId="AD" clId="Web-{AFB979FF-3719-4AEB-9D37-1E1BE0C20B8A}"/>
    <pc:docChg chg="modSld">
      <pc:chgData name="Julie Roy" userId="S::ejr3818@umoncton.ca::20d1e587-ada9-4c3e-8e7d-c2fbf50649d9" providerId="AD" clId="Web-{AFB979FF-3719-4AEB-9D37-1E1BE0C20B8A}" dt="2024-04-29T16:16:23.061" v="40" actId="20577"/>
      <pc:docMkLst>
        <pc:docMk/>
      </pc:docMkLst>
      <pc:sldChg chg="modSp">
        <pc:chgData name="Julie Roy" userId="S::ejr3818@umoncton.ca::20d1e587-ada9-4c3e-8e7d-c2fbf50649d9" providerId="AD" clId="Web-{AFB979FF-3719-4AEB-9D37-1E1BE0C20B8A}" dt="2024-04-29T16:16:23.061" v="40" actId="20577"/>
        <pc:sldMkLst>
          <pc:docMk/>
          <pc:sldMk cId="834163292" sldId="263"/>
        </pc:sldMkLst>
        <pc:spChg chg="mod">
          <ac:chgData name="Julie Roy" userId="S::ejr3818@umoncton.ca::20d1e587-ada9-4c3e-8e7d-c2fbf50649d9" providerId="AD" clId="Web-{AFB979FF-3719-4AEB-9D37-1E1BE0C20B8A}" dt="2024-04-29T16:16:23.061" v="40" actId="20577"/>
          <ac:spMkLst>
            <pc:docMk/>
            <pc:sldMk cId="834163292" sldId="263"/>
            <ac:spMk id="9" creationId="{3E30C893-36AE-6E04-8D0C-06A2D9752E0A}"/>
          </ac:spMkLst>
        </pc:spChg>
        <pc:spChg chg="mod">
          <ac:chgData name="Julie Roy" userId="S::ejr3818@umoncton.ca::20d1e587-ada9-4c3e-8e7d-c2fbf50649d9" providerId="AD" clId="Web-{AFB979FF-3719-4AEB-9D37-1E1BE0C20B8A}" dt="2024-04-29T16:15:40.015" v="34" actId="20577"/>
          <ac:spMkLst>
            <pc:docMk/>
            <pc:sldMk cId="834163292" sldId="263"/>
            <ac:spMk id="10" creationId="{A5BEABF8-2B07-F53A-A19F-50F47ED0A06C}"/>
          </ac:spMkLst>
        </pc:spChg>
        <pc:spChg chg="mod">
          <ac:chgData name="Julie Roy" userId="S::ejr3818@umoncton.ca::20d1e587-ada9-4c3e-8e7d-c2fbf50649d9" providerId="AD" clId="Web-{AFB979FF-3719-4AEB-9D37-1E1BE0C20B8A}" dt="2024-04-29T15:19:55.293" v="2" actId="20577"/>
          <ac:spMkLst>
            <pc:docMk/>
            <pc:sldMk cId="834163292" sldId="263"/>
            <ac:spMk id="27" creationId="{8F2D18C9-4191-F369-0672-43C97033024D}"/>
          </ac:spMkLst>
        </pc:spChg>
        <pc:spChg chg="mod">
          <ac:chgData name="Julie Roy" userId="S::ejr3818@umoncton.ca::20d1e587-ada9-4c3e-8e7d-c2fbf50649d9" providerId="AD" clId="Web-{AFB979FF-3719-4AEB-9D37-1E1BE0C20B8A}" dt="2024-04-29T15:21:40.340" v="13" actId="20577"/>
          <ac:spMkLst>
            <pc:docMk/>
            <pc:sldMk cId="834163292" sldId="263"/>
            <ac:spMk id="1034" creationId="{6D8C9147-A584-4F90-747B-BCF5433A3581}"/>
          </ac:spMkLst>
        </pc:spChg>
        <pc:spChg chg="mod">
          <ac:chgData name="Julie Roy" userId="S::ejr3818@umoncton.ca::20d1e587-ada9-4c3e-8e7d-c2fbf50649d9" providerId="AD" clId="Web-{AFB979FF-3719-4AEB-9D37-1E1BE0C20B8A}" dt="2024-04-29T15:21:47.699" v="15" actId="20577"/>
          <ac:spMkLst>
            <pc:docMk/>
            <pc:sldMk cId="834163292" sldId="263"/>
            <ac:spMk id="1036" creationId="{1E89727E-A089-1D46-17E9-3909136C3E2C}"/>
          </ac:spMkLst>
        </pc:spChg>
        <pc:spChg chg="mod">
          <ac:chgData name="Julie Roy" userId="S::ejr3818@umoncton.ca::20d1e587-ada9-4c3e-8e7d-c2fbf50649d9" providerId="AD" clId="Web-{AFB979FF-3719-4AEB-9D37-1E1BE0C20B8A}" dt="2024-04-29T15:21:58.277" v="18" actId="20577"/>
          <ac:spMkLst>
            <pc:docMk/>
            <pc:sldMk cId="834163292" sldId="263"/>
            <ac:spMk id="1038" creationId="{138F8C52-F945-7FF3-9A84-5CF8F9AAE0D3}"/>
          </ac:spMkLst>
        </pc:spChg>
        <pc:spChg chg="mod">
          <ac:chgData name="Julie Roy" userId="S::ejr3818@umoncton.ca::20d1e587-ada9-4c3e-8e7d-c2fbf50649d9" providerId="AD" clId="Web-{AFB979FF-3719-4AEB-9D37-1E1BE0C20B8A}" dt="2024-04-29T15:22:17.590" v="21" actId="20577"/>
          <ac:spMkLst>
            <pc:docMk/>
            <pc:sldMk cId="834163292" sldId="263"/>
            <ac:spMk id="1047" creationId="{9FD65BE8-C664-05A3-43FB-1434500A7E82}"/>
          </ac:spMkLst>
        </pc:spChg>
        <pc:spChg chg="mod">
          <ac:chgData name="Julie Roy" userId="S::ejr3818@umoncton.ca::20d1e587-ada9-4c3e-8e7d-c2fbf50649d9" providerId="AD" clId="Web-{AFB979FF-3719-4AEB-9D37-1E1BE0C20B8A}" dt="2024-04-29T15:22:24.387" v="24" actId="20577"/>
          <ac:spMkLst>
            <pc:docMk/>
            <pc:sldMk cId="834163292" sldId="263"/>
            <ac:spMk id="1049" creationId="{0A69F0F5-8F0F-D909-330C-8200698EBF92}"/>
          </ac:spMkLst>
        </pc:spChg>
        <pc:spChg chg="mod">
          <ac:chgData name="Julie Roy" userId="S::ejr3818@umoncton.ca::20d1e587-ada9-4c3e-8e7d-c2fbf50649d9" providerId="AD" clId="Web-{AFB979FF-3719-4AEB-9D37-1E1BE0C20B8A}" dt="2024-04-29T15:22:33.746" v="28" actId="20577"/>
          <ac:spMkLst>
            <pc:docMk/>
            <pc:sldMk cId="834163292" sldId="263"/>
            <ac:spMk id="1060" creationId="{58B1E574-19D0-25EF-703F-5C6F7753F7F2}"/>
          </ac:spMkLst>
        </pc:spChg>
        <pc:spChg chg="mod">
          <ac:chgData name="Julie Roy" userId="S::ejr3818@umoncton.ca::20d1e587-ada9-4c3e-8e7d-c2fbf50649d9" providerId="AD" clId="Web-{AFB979FF-3719-4AEB-9D37-1E1BE0C20B8A}" dt="2024-04-29T15:22:44.949" v="31" actId="20577"/>
          <ac:spMkLst>
            <pc:docMk/>
            <pc:sldMk cId="834163292" sldId="263"/>
            <ac:spMk id="1066" creationId="{A61C047D-19FF-F5AF-0E9A-543AA14D6E79}"/>
          </ac:spMkLst>
        </pc:spChg>
        <pc:spChg chg="mod">
          <ac:chgData name="Julie Roy" userId="S::ejr3818@umoncton.ca::20d1e587-ada9-4c3e-8e7d-c2fbf50649d9" providerId="AD" clId="Web-{AFB979FF-3719-4AEB-9D37-1E1BE0C20B8A}" dt="2024-04-29T16:15:50.577" v="36" actId="20577"/>
          <ac:spMkLst>
            <pc:docMk/>
            <pc:sldMk cId="834163292" sldId="263"/>
            <ac:spMk id="1068" creationId="{3EC37911-09B5-3507-8141-824B46AC478C}"/>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31AB33-DDD5-4742-AC76-4EB2BF309199}" type="doc">
      <dgm:prSet loTypeId="urn:microsoft.com/office/officeart/2005/8/layout/pyramid2" loCatId="" qsTypeId="urn:microsoft.com/office/officeart/2005/8/quickstyle/simple1" qsCatId="simple" csTypeId="urn:microsoft.com/office/officeart/2005/8/colors/accent1_2" csCatId="accent1" phldr="1"/>
      <dgm:spPr/>
      <dgm:t>
        <a:bodyPr/>
        <a:lstStyle/>
        <a:p>
          <a:endParaRPr lang="en-US"/>
        </a:p>
      </dgm:t>
    </dgm:pt>
    <dgm:pt modelId="{B82C579B-09AC-DD44-81D9-6AF693FDCC07}">
      <dgm:prSet phldrT="[Text]"/>
      <dgm:spPr/>
      <dgm:t>
        <a:bodyPr/>
        <a:lstStyle/>
        <a:p>
          <a:r>
            <a:rPr lang="en-US" dirty="0"/>
            <a:t>Sentiment </a:t>
          </a:r>
          <a:r>
            <a:rPr lang="en-US" dirty="0" err="1"/>
            <a:t>d’autonomie</a:t>
          </a:r>
          <a:r>
            <a:rPr lang="en-US" dirty="0"/>
            <a:t> </a:t>
          </a:r>
          <a:r>
            <a:rPr lang="en-US" dirty="0" err="1"/>
            <a:t>pédagogique</a:t>
          </a:r>
          <a:endParaRPr lang="en-US" dirty="0"/>
        </a:p>
      </dgm:t>
    </dgm:pt>
    <dgm:pt modelId="{7EE10921-C3BA-114F-B2DF-1C7716D4A227}" type="parTrans" cxnId="{37419700-F136-0F44-ABE9-D729DC36737D}">
      <dgm:prSet/>
      <dgm:spPr/>
      <dgm:t>
        <a:bodyPr/>
        <a:lstStyle/>
        <a:p>
          <a:endParaRPr lang="en-US"/>
        </a:p>
      </dgm:t>
    </dgm:pt>
    <dgm:pt modelId="{8A4F60AC-9766-4941-B54E-B8143168A1C1}" type="sibTrans" cxnId="{37419700-F136-0F44-ABE9-D729DC36737D}">
      <dgm:prSet/>
      <dgm:spPr/>
      <dgm:t>
        <a:bodyPr/>
        <a:lstStyle/>
        <a:p>
          <a:endParaRPr lang="en-US"/>
        </a:p>
      </dgm:t>
    </dgm:pt>
    <dgm:pt modelId="{1AAAC600-C009-B148-8C2F-667D387C15F1}">
      <dgm:prSet phldrT="[Text]"/>
      <dgm:spPr/>
      <dgm:t>
        <a:bodyPr/>
        <a:lstStyle/>
        <a:p>
          <a:r>
            <a:rPr lang="en-US" dirty="0" err="1"/>
            <a:t>Compétences</a:t>
          </a:r>
          <a:r>
            <a:rPr lang="en-US" dirty="0"/>
            <a:t> </a:t>
          </a:r>
          <a:r>
            <a:rPr lang="en-US" dirty="0" err="1"/>
            <a:t>en</a:t>
          </a:r>
          <a:r>
            <a:rPr lang="en-US" dirty="0"/>
            <a:t> </a:t>
          </a:r>
          <a:r>
            <a:rPr lang="en-US" dirty="0" err="1"/>
            <a:t>enseignement</a:t>
          </a:r>
          <a:r>
            <a:rPr lang="en-US" dirty="0"/>
            <a:t> avec le </a:t>
          </a:r>
          <a:r>
            <a:rPr lang="en-US" dirty="0" err="1"/>
            <a:t>changement</a:t>
          </a:r>
          <a:r>
            <a:rPr lang="en-US" dirty="0"/>
            <a:t> de </a:t>
          </a:r>
          <a:r>
            <a:rPr lang="en-US" dirty="0" err="1"/>
            <a:t>rôle</a:t>
          </a:r>
          <a:endParaRPr lang="en-US" dirty="0"/>
        </a:p>
      </dgm:t>
    </dgm:pt>
    <dgm:pt modelId="{C8FA4639-DAD6-0643-9D48-2F9849D6CDBA}" type="parTrans" cxnId="{336F4097-C622-4F46-A932-C6D926E84622}">
      <dgm:prSet/>
      <dgm:spPr/>
      <dgm:t>
        <a:bodyPr/>
        <a:lstStyle/>
        <a:p>
          <a:endParaRPr lang="en-US"/>
        </a:p>
      </dgm:t>
    </dgm:pt>
    <dgm:pt modelId="{A6001588-CB7F-7B4C-9130-D31832F21D0B}" type="sibTrans" cxnId="{336F4097-C622-4F46-A932-C6D926E84622}">
      <dgm:prSet/>
      <dgm:spPr/>
      <dgm:t>
        <a:bodyPr/>
        <a:lstStyle/>
        <a:p>
          <a:endParaRPr lang="en-US"/>
        </a:p>
      </dgm:t>
    </dgm:pt>
    <dgm:pt modelId="{0217CB83-E6BA-334D-B4FB-5FE8AD527266}">
      <dgm:prSet phldrT="[Text]"/>
      <dgm:spPr/>
      <dgm:t>
        <a:bodyPr/>
        <a:lstStyle/>
        <a:p>
          <a:r>
            <a:rPr lang="en-US" dirty="0" err="1"/>
            <a:t>Soutien</a:t>
          </a:r>
          <a:r>
            <a:rPr lang="en-US" dirty="0"/>
            <a:t> social</a:t>
          </a:r>
        </a:p>
      </dgm:t>
    </dgm:pt>
    <dgm:pt modelId="{7405536A-3483-1049-8703-5F8A1FEEB519}" type="parTrans" cxnId="{B121224C-9D0D-7A49-996A-7C37BED89CA3}">
      <dgm:prSet/>
      <dgm:spPr/>
      <dgm:t>
        <a:bodyPr/>
        <a:lstStyle/>
        <a:p>
          <a:endParaRPr lang="en-US"/>
        </a:p>
      </dgm:t>
    </dgm:pt>
    <dgm:pt modelId="{851CA5DA-10A0-C14F-A715-E9A96805A33E}" type="sibTrans" cxnId="{B121224C-9D0D-7A49-996A-7C37BED89CA3}">
      <dgm:prSet/>
      <dgm:spPr/>
      <dgm:t>
        <a:bodyPr/>
        <a:lstStyle/>
        <a:p>
          <a:endParaRPr lang="en-US"/>
        </a:p>
      </dgm:t>
    </dgm:pt>
    <dgm:pt modelId="{39F2B213-1CAC-B44E-A816-FE14A0F4D8A6}">
      <dgm:prSet phldrT="[Text]"/>
      <dgm:spPr/>
      <dgm:t>
        <a:bodyPr/>
        <a:lstStyle/>
        <a:p>
          <a:r>
            <a:rPr lang="en-US" dirty="0"/>
            <a:t>Satisfaction au travail </a:t>
          </a:r>
        </a:p>
      </dgm:t>
    </dgm:pt>
    <dgm:pt modelId="{80908BB8-89AD-8045-B8F8-8BCB358DD9BC}" type="parTrans" cxnId="{7CB25371-7C3B-1D44-9675-04EE642E67F4}">
      <dgm:prSet/>
      <dgm:spPr/>
      <dgm:t>
        <a:bodyPr/>
        <a:lstStyle/>
        <a:p>
          <a:endParaRPr lang="en-US"/>
        </a:p>
      </dgm:t>
    </dgm:pt>
    <dgm:pt modelId="{C5D0AAF9-759E-EC45-AC9D-7FC574530E01}" type="sibTrans" cxnId="{7CB25371-7C3B-1D44-9675-04EE642E67F4}">
      <dgm:prSet/>
      <dgm:spPr/>
      <dgm:t>
        <a:bodyPr/>
        <a:lstStyle/>
        <a:p>
          <a:endParaRPr lang="en-US"/>
        </a:p>
      </dgm:t>
    </dgm:pt>
    <dgm:pt modelId="{DBD6D657-6B14-344D-BAB3-236D5DD04995}" type="pres">
      <dgm:prSet presAssocID="{C631AB33-DDD5-4742-AC76-4EB2BF309199}" presName="compositeShape" presStyleCnt="0">
        <dgm:presLayoutVars>
          <dgm:dir/>
          <dgm:resizeHandles/>
        </dgm:presLayoutVars>
      </dgm:prSet>
      <dgm:spPr/>
    </dgm:pt>
    <dgm:pt modelId="{B51EAD54-D6FF-8A46-ABA1-5AFFD4B916B1}" type="pres">
      <dgm:prSet presAssocID="{C631AB33-DDD5-4742-AC76-4EB2BF309199}" presName="pyramid" presStyleLbl="node1" presStyleIdx="0" presStyleCnt="1"/>
      <dgm:spPr/>
    </dgm:pt>
    <dgm:pt modelId="{FF3D5AEC-4FD8-9943-B594-060FAFA1D72D}" type="pres">
      <dgm:prSet presAssocID="{C631AB33-DDD5-4742-AC76-4EB2BF309199}" presName="theList" presStyleCnt="0"/>
      <dgm:spPr/>
    </dgm:pt>
    <dgm:pt modelId="{E7AEF158-D839-D647-9198-BD71FE5C38F2}" type="pres">
      <dgm:prSet presAssocID="{B82C579B-09AC-DD44-81D9-6AF693FDCC07}" presName="aNode" presStyleLbl="fgAcc1" presStyleIdx="0" presStyleCnt="4">
        <dgm:presLayoutVars>
          <dgm:bulletEnabled val="1"/>
        </dgm:presLayoutVars>
      </dgm:prSet>
      <dgm:spPr/>
    </dgm:pt>
    <dgm:pt modelId="{BE67BE0A-20E2-954B-BCA3-33BE77E2489D}" type="pres">
      <dgm:prSet presAssocID="{B82C579B-09AC-DD44-81D9-6AF693FDCC07}" presName="aSpace" presStyleCnt="0"/>
      <dgm:spPr/>
    </dgm:pt>
    <dgm:pt modelId="{49E0635A-27B6-CC47-B8F9-27870F838D26}" type="pres">
      <dgm:prSet presAssocID="{1AAAC600-C009-B148-8C2F-667D387C15F1}" presName="aNode" presStyleLbl="fgAcc1" presStyleIdx="1" presStyleCnt="4">
        <dgm:presLayoutVars>
          <dgm:bulletEnabled val="1"/>
        </dgm:presLayoutVars>
      </dgm:prSet>
      <dgm:spPr/>
    </dgm:pt>
    <dgm:pt modelId="{675D27E6-8BEA-CE4C-B8BB-BE1E6C0EAD3E}" type="pres">
      <dgm:prSet presAssocID="{1AAAC600-C009-B148-8C2F-667D387C15F1}" presName="aSpace" presStyleCnt="0"/>
      <dgm:spPr/>
    </dgm:pt>
    <dgm:pt modelId="{74DAD01B-F117-0742-8EB3-973C7F7CB223}" type="pres">
      <dgm:prSet presAssocID="{0217CB83-E6BA-334D-B4FB-5FE8AD527266}" presName="aNode" presStyleLbl="fgAcc1" presStyleIdx="2" presStyleCnt="4">
        <dgm:presLayoutVars>
          <dgm:bulletEnabled val="1"/>
        </dgm:presLayoutVars>
      </dgm:prSet>
      <dgm:spPr/>
    </dgm:pt>
    <dgm:pt modelId="{AB71037F-32F9-4742-A3AA-6FA4460BD37C}" type="pres">
      <dgm:prSet presAssocID="{0217CB83-E6BA-334D-B4FB-5FE8AD527266}" presName="aSpace" presStyleCnt="0"/>
      <dgm:spPr/>
    </dgm:pt>
    <dgm:pt modelId="{D55553C3-536F-E140-8775-B6E899BCFDAA}" type="pres">
      <dgm:prSet presAssocID="{39F2B213-1CAC-B44E-A816-FE14A0F4D8A6}" presName="aNode" presStyleLbl="fgAcc1" presStyleIdx="3" presStyleCnt="4">
        <dgm:presLayoutVars>
          <dgm:bulletEnabled val="1"/>
        </dgm:presLayoutVars>
      </dgm:prSet>
      <dgm:spPr/>
    </dgm:pt>
    <dgm:pt modelId="{41E06AA3-75FE-1144-A013-FCF217B106BE}" type="pres">
      <dgm:prSet presAssocID="{39F2B213-1CAC-B44E-A816-FE14A0F4D8A6}" presName="aSpace" presStyleCnt="0"/>
      <dgm:spPr/>
    </dgm:pt>
  </dgm:ptLst>
  <dgm:cxnLst>
    <dgm:cxn modelId="{37419700-F136-0F44-ABE9-D729DC36737D}" srcId="{C631AB33-DDD5-4742-AC76-4EB2BF309199}" destId="{B82C579B-09AC-DD44-81D9-6AF693FDCC07}" srcOrd="0" destOrd="0" parTransId="{7EE10921-C3BA-114F-B2DF-1C7716D4A227}" sibTransId="{8A4F60AC-9766-4941-B54E-B8143168A1C1}"/>
    <dgm:cxn modelId="{DEB51D17-4A67-4742-9DC2-471187D65EB3}" type="presOf" srcId="{B82C579B-09AC-DD44-81D9-6AF693FDCC07}" destId="{E7AEF158-D839-D647-9198-BD71FE5C38F2}" srcOrd="0" destOrd="0" presId="urn:microsoft.com/office/officeart/2005/8/layout/pyramid2"/>
    <dgm:cxn modelId="{49B7C41B-DA07-2A42-9DF5-6FE490DCAE1E}" type="presOf" srcId="{1AAAC600-C009-B148-8C2F-667D387C15F1}" destId="{49E0635A-27B6-CC47-B8F9-27870F838D26}" srcOrd="0" destOrd="0" presId="urn:microsoft.com/office/officeart/2005/8/layout/pyramid2"/>
    <dgm:cxn modelId="{3363C05B-A91A-E043-A6AA-7952DDBE216C}" type="presOf" srcId="{C631AB33-DDD5-4742-AC76-4EB2BF309199}" destId="{DBD6D657-6B14-344D-BAB3-236D5DD04995}" srcOrd="0" destOrd="0" presId="urn:microsoft.com/office/officeart/2005/8/layout/pyramid2"/>
    <dgm:cxn modelId="{B121224C-9D0D-7A49-996A-7C37BED89CA3}" srcId="{C631AB33-DDD5-4742-AC76-4EB2BF309199}" destId="{0217CB83-E6BA-334D-B4FB-5FE8AD527266}" srcOrd="2" destOrd="0" parTransId="{7405536A-3483-1049-8703-5F8A1FEEB519}" sibTransId="{851CA5DA-10A0-C14F-A715-E9A96805A33E}"/>
    <dgm:cxn modelId="{7CB25371-7C3B-1D44-9675-04EE642E67F4}" srcId="{C631AB33-DDD5-4742-AC76-4EB2BF309199}" destId="{39F2B213-1CAC-B44E-A816-FE14A0F4D8A6}" srcOrd="3" destOrd="0" parTransId="{80908BB8-89AD-8045-B8F8-8BCB358DD9BC}" sibTransId="{C5D0AAF9-759E-EC45-AC9D-7FC574530E01}"/>
    <dgm:cxn modelId="{336F4097-C622-4F46-A932-C6D926E84622}" srcId="{C631AB33-DDD5-4742-AC76-4EB2BF309199}" destId="{1AAAC600-C009-B148-8C2F-667D387C15F1}" srcOrd="1" destOrd="0" parTransId="{C8FA4639-DAD6-0643-9D48-2F9849D6CDBA}" sibTransId="{A6001588-CB7F-7B4C-9130-D31832F21D0B}"/>
    <dgm:cxn modelId="{FFCB63C0-971D-BD4F-AB44-C6A72A9D4A98}" type="presOf" srcId="{0217CB83-E6BA-334D-B4FB-5FE8AD527266}" destId="{74DAD01B-F117-0742-8EB3-973C7F7CB223}" srcOrd="0" destOrd="0" presId="urn:microsoft.com/office/officeart/2005/8/layout/pyramid2"/>
    <dgm:cxn modelId="{747BB1EA-0ED2-2742-968F-33F2D587F6FA}" type="presOf" srcId="{39F2B213-1CAC-B44E-A816-FE14A0F4D8A6}" destId="{D55553C3-536F-E140-8775-B6E899BCFDAA}" srcOrd="0" destOrd="0" presId="urn:microsoft.com/office/officeart/2005/8/layout/pyramid2"/>
    <dgm:cxn modelId="{2EAB0A34-AFDB-DA43-978E-A11D9DD17AFE}" type="presParOf" srcId="{DBD6D657-6B14-344D-BAB3-236D5DD04995}" destId="{B51EAD54-D6FF-8A46-ABA1-5AFFD4B916B1}" srcOrd="0" destOrd="0" presId="urn:microsoft.com/office/officeart/2005/8/layout/pyramid2"/>
    <dgm:cxn modelId="{7ED97477-48C7-4146-8C84-3DB86F52781D}" type="presParOf" srcId="{DBD6D657-6B14-344D-BAB3-236D5DD04995}" destId="{FF3D5AEC-4FD8-9943-B594-060FAFA1D72D}" srcOrd="1" destOrd="0" presId="urn:microsoft.com/office/officeart/2005/8/layout/pyramid2"/>
    <dgm:cxn modelId="{631C62A2-1DB5-8547-9C33-AA3DE2365303}" type="presParOf" srcId="{FF3D5AEC-4FD8-9943-B594-060FAFA1D72D}" destId="{E7AEF158-D839-D647-9198-BD71FE5C38F2}" srcOrd="0" destOrd="0" presId="urn:microsoft.com/office/officeart/2005/8/layout/pyramid2"/>
    <dgm:cxn modelId="{530C64B0-28F7-8F42-B988-911CB755AB73}" type="presParOf" srcId="{FF3D5AEC-4FD8-9943-B594-060FAFA1D72D}" destId="{BE67BE0A-20E2-954B-BCA3-33BE77E2489D}" srcOrd="1" destOrd="0" presId="urn:microsoft.com/office/officeart/2005/8/layout/pyramid2"/>
    <dgm:cxn modelId="{D228CEF7-512A-4C4A-96F5-3A3F43917948}" type="presParOf" srcId="{FF3D5AEC-4FD8-9943-B594-060FAFA1D72D}" destId="{49E0635A-27B6-CC47-B8F9-27870F838D26}" srcOrd="2" destOrd="0" presId="urn:microsoft.com/office/officeart/2005/8/layout/pyramid2"/>
    <dgm:cxn modelId="{6DC6DEED-8806-3944-9FF0-9438C5D5ED5F}" type="presParOf" srcId="{FF3D5AEC-4FD8-9943-B594-060FAFA1D72D}" destId="{675D27E6-8BEA-CE4C-B8BB-BE1E6C0EAD3E}" srcOrd="3" destOrd="0" presId="urn:microsoft.com/office/officeart/2005/8/layout/pyramid2"/>
    <dgm:cxn modelId="{8A2AC849-E5CE-FA42-8648-AE88B0226963}" type="presParOf" srcId="{FF3D5AEC-4FD8-9943-B594-060FAFA1D72D}" destId="{74DAD01B-F117-0742-8EB3-973C7F7CB223}" srcOrd="4" destOrd="0" presId="urn:microsoft.com/office/officeart/2005/8/layout/pyramid2"/>
    <dgm:cxn modelId="{F2852C72-D9F5-EA44-BF77-08A1CB96A440}" type="presParOf" srcId="{FF3D5AEC-4FD8-9943-B594-060FAFA1D72D}" destId="{AB71037F-32F9-4742-A3AA-6FA4460BD37C}" srcOrd="5" destOrd="0" presId="urn:microsoft.com/office/officeart/2005/8/layout/pyramid2"/>
    <dgm:cxn modelId="{62562CB7-37E3-CF48-91DC-7B0AA458C6A8}" type="presParOf" srcId="{FF3D5AEC-4FD8-9943-B594-060FAFA1D72D}" destId="{D55553C3-536F-E140-8775-B6E899BCFDAA}" srcOrd="6" destOrd="0" presId="urn:microsoft.com/office/officeart/2005/8/layout/pyramid2"/>
    <dgm:cxn modelId="{14540588-AF5D-AD49-B1D9-8588359A9891}" type="presParOf" srcId="{FF3D5AEC-4FD8-9943-B594-060FAFA1D72D}" destId="{41E06AA3-75FE-1144-A013-FCF217B106BE}" srcOrd="7"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1EAD54-D6FF-8A46-ABA1-5AFFD4B916B1}">
      <dsp:nvSpPr>
        <dsp:cNvPr id="0" name=""/>
        <dsp:cNvSpPr/>
      </dsp:nvSpPr>
      <dsp:spPr>
        <a:xfrm>
          <a:off x="4551918" y="0"/>
          <a:ext cx="21243925" cy="21243925"/>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7AEF158-D839-D647-9198-BD71FE5C38F2}">
      <dsp:nvSpPr>
        <dsp:cNvPr id="0" name=""/>
        <dsp:cNvSpPr/>
      </dsp:nvSpPr>
      <dsp:spPr>
        <a:xfrm>
          <a:off x="15173880" y="2126467"/>
          <a:ext cx="13808551" cy="3775775"/>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Sentiment </a:t>
          </a:r>
          <a:r>
            <a:rPr lang="en-US" sz="6500" kern="1200" dirty="0" err="1"/>
            <a:t>d’autonomie</a:t>
          </a:r>
          <a:r>
            <a:rPr lang="en-US" sz="6500" kern="1200" dirty="0"/>
            <a:t> </a:t>
          </a:r>
          <a:r>
            <a:rPr lang="en-US" sz="6500" kern="1200" dirty="0" err="1"/>
            <a:t>pédagogique</a:t>
          </a:r>
          <a:endParaRPr lang="en-US" sz="6500" kern="1200" dirty="0"/>
        </a:p>
      </dsp:txBody>
      <dsp:txXfrm>
        <a:off x="15358198" y="2310785"/>
        <a:ext cx="13439915" cy="3407139"/>
      </dsp:txXfrm>
    </dsp:sp>
    <dsp:sp modelId="{49E0635A-27B6-CC47-B8F9-27870F838D26}">
      <dsp:nvSpPr>
        <dsp:cNvPr id="0" name=""/>
        <dsp:cNvSpPr/>
      </dsp:nvSpPr>
      <dsp:spPr>
        <a:xfrm>
          <a:off x="15173880" y="6374214"/>
          <a:ext cx="13808551" cy="3775775"/>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err="1"/>
            <a:t>Compétences</a:t>
          </a:r>
          <a:r>
            <a:rPr lang="en-US" sz="6500" kern="1200" dirty="0"/>
            <a:t> </a:t>
          </a:r>
          <a:r>
            <a:rPr lang="en-US" sz="6500" kern="1200" dirty="0" err="1"/>
            <a:t>en</a:t>
          </a:r>
          <a:r>
            <a:rPr lang="en-US" sz="6500" kern="1200" dirty="0"/>
            <a:t> </a:t>
          </a:r>
          <a:r>
            <a:rPr lang="en-US" sz="6500" kern="1200" dirty="0" err="1"/>
            <a:t>enseignement</a:t>
          </a:r>
          <a:r>
            <a:rPr lang="en-US" sz="6500" kern="1200" dirty="0"/>
            <a:t> avec le </a:t>
          </a:r>
          <a:r>
            <a:rPr lang="en-US" sz="6500" kern="1200" dirty="0" err="1"/>
            <a:t>changement</a:t>
          </a:r>
          <a:r>
            <a:rPr lang="en-US" sz="6500" kern="1200" dirty="0"/>
            <a:t> de </a:t>
          </a:r>
          <a:r>
            <a:rPr lang="en-US" sz="6500" kern="1200" dirty="0" err="1"/>
            <a:t>rôle</a:t>
          </a:r>
          <a:endParaRPr lang="en-US" sz="6500" kern="1200" dirty="0"/>
        </a:p>
      </dsp:txBody>
      <dsp:txXfrm>
        <a:off x="15358198" y="6558532"/>
        <a:ext cx="13439915" cy="3407139"/>
      </dsp:txXfrm>
    </dsp:sp>
    <dsp:sp modelId="{74DAD01B-F117-0742-8EB3-973C7F7CB223}">
      <dsp:nvSpPr>
        <dsp:cNvPr id="0" name=""/>
        <dsp:cNvSpPr/>
      </dsp:nvSpPr>
      <dsp:spPr>
        <a:xfrm>
          <a:off x="15173880" y="10621962"/>
          <a:ext cx="13808551" cy="3775775"/>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err="1"/>
            <a:t>Soutien</a:t>
          </a:r>
          <a:r>
            <a:rPr lang="en-US" sz="6500" kern="1200" dirty="0"/>
            <a:t> social</a:t>
          </a:r>
        </a:p>
      </dsp:txBody>
      <dsp:txXfrm>
        <a:off x="15358198" y="10806280"/>
        <a:ext cx="13439915" cy="3407139"/>
      </dsp:txXfrm>
    </dsp:sp>
    <dsp:sp modelId="{D55553C3-536F-E140-8775-B6E899BCFDAA}">
      <dsp:nvSpPr>
        <dsp:cNvPr id="0" name=""/>
        <dsp:cNvSpPr/>
      </dsp:nvSpPr>
      <dsp:spPr>
        <a:xfrm>
          <a:off x="15173880" y="14869710"/>
          <a:ext cx="13808551" cy="3775775"/>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Satisfaction au travail </a:t>
          </a:r>
        </a:p>
      </dsp:txBody>
      <dsp:txXfrm>
        <a:off x="15358198" y="15054028"/>
        <a:ext cx="13439915" cy="3407139"/>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7BF22D-8CBD-CD4D-A31D-CCF5FD09347B}" type="datetimeFigureOut">
              <a:rPr lang="fr-FR" smtClean="0"/>
              <a:t>14/07/2024</a:t>
            </a:fld>
            <a:endParaRPr lang="fr-FR"/>
          </a:p>
        </p:txBody>
      </p:sp>
      <p:sp>
        <p:nvSpPr>
          <p:cNvPr id="4" name="Espace réservé de l'image de diapositive 3"/>
          <p:cNvSpPr>
            <a:spLocks noGrp="1" noRot="1" noChangeAspect="1"/>
          </p:cNvSpPr>
          <p:nvPr>
            <p:ph type="sldImg" idx="2"/>
          </p:nvPr>
        </p:nvSpPr>
        <p:spPr>
          <a:xfrm>
            <a:off x="1636713" y="1143000"/>
            <a:ext cx="3584575"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8565FD-4437-3049-8EC8-5CE9C28BCF66}" type="slidenum">
              <a:rPr lang="fr-FR" smtClean="0"/>
              <a:t>‹N°›</a:t>
            </a:fld>
            <a:endParaRPr lang="fr-FR"/>
          </a:p>
        </p:txBody>
      </p:sp>
    </p:spTree>
    <p:extLst>
      <p:ext uri="{BB962C8B-B14F-4D97-AF65-F5344CB8AC3E}">
        <p14:creationId xmlns:p14="http://schemas.microsoft.com/office/powerpoint/2010/main" val="2162543730"/>
      </p:ext>
    </p:extLst>
  </p:cSld>
  <p:clrMap bg1="lt1" tx1="dk1" bg2="lt2" tx2="dk2" accent1="accent1" accent2="accent2" accent3="accent3" accent4="accent4" accent5="accent5" accent6="accent6" hlink="hlink" folHlink="folHlink"/>
  <p:notesStyle>
    <a:lvl1pPr marL="0" algn="l" defTabSz="784651" rtl="0" eaLnBrk="1" latinLnBrk="0" hangingPunct="1">
      <a:defRPr sz="1030" kern="1200">
        <a:solidFill>
          <a:schemeClr val="tx1"/>
        </a:solidFill>
        <a:latin typeface="+mn-lt"/>
        <a:ea typeface="+mn-ea"/>
        <a:cs typeface="+mn-cs"/>
      </a:defRPr>
    </a:lvl1pPr>
    <a:lvl2pPr marL="392325" algn="l" defTabSz="784651" rtl="0" eaLnBrk="1" latinLnBrk="0" hangingPunct="1">
      <a:defRPr sz="1030" kern="1200">
        <a:solidFill>
          <a:schemeClr val="tx1"/>
        </a:solidFill>
        <a:latin typeface="+mn-lt"/>
        <a:ea typeface="+mn-ea"/>
        <a:cs typeface="+mn-cs"/>
      </a:defRPr>
    </a:lvl2pPr>
    <a:lvl3pPr marL="784651" algn="l" defTabSz="784651" rtl="0" eaLnBrk="1" latinLnBrk="0" hangingPunct="1">
      <a:defRPr sz="1030" kern="1200">
        <a:solidFill>
          <a:schemeClr val="tx1"/>
        </a:solidFill>
        <a:latin typeface="+mn-lt"/>
        <a:ea typeface="+mn-ea"/>
        <a:cs typeface="+mn-cs"/>
      </a:defRPr>
    </a:lvl3pPr>
    <a:lvl4pPr marL="1176976" algn="l" defTabSz="784651" rtl="0" eaLnBrk="1" latinLnBrk="0" hangingPunct="1">
      <a:defRPr sz="1030" kern="1200">
        <a:solidFill>
          <a:schemeClr val="tx1"/>
        </a:solidFill>
        <a:latin typeface="+mn-lt"/>
        <a:ea typeface="+mn-ea"/>
        <a:cs typeface="+mn-cs"/>
      </a:defRPr>
    </a:lvl4pPr>
    <a:lvl5pPr marL="1569301" algn="l" defTabSz="784651" rtl="0" eaLnBrk="1" latinLnBrk="0" hangingPunct="1">
      <a:defRPr sz="1030" kern="1200">
        <a:solidFill>
          <a:schemeClr val="tx1"/>
        </a:solidFill>
        <a:latin typeface="+mn-lt"/>
        <a:ea typeface="+mn-ea"/>
        <a:cs typeface="+mn-cs"/>
      </a:defRPr>
    </a:lvl5pPr>
    <a:lvl6pPr marL="1961627" algn="l" defTabSz="784651" rtl="0" eaLnBrk="1" latinLnBrk="0" hangingPunct="1">
      <a:defRPr sz="1030" kern="1200">
        <a:solidFill>
          <a:schemeClr val="tx1"/>
        </a:solidFill>
        <a:latin typeface="+mn-lt"/>
        <a:ea typeface="+mn-ea"/>
        <a:cs typeface="+mn-cs"/>
      </a:defRPr>
    </a:lvl6pPr>
    <a:lvl7pPr marL="2353952" algn="l" defTabSz="784651" rtl="0" eaLnBrk="1" latinLnBrk="0" hangingPunct="1">
      <a:defRPr sz="1030" kern="1200">
        <a:solidFill>
          <a:schemeClr val="tx1"/>
        </a:solidFill>
        <a:latin typeface="+mn-lt"/>
        <a:ea typeface="+mn-ea"/>
        <a:cs typeface="+mn-cs"/>
      </a:defRPr>
    </a:lvl7pPr>
    <a:lvl8pPr marL="2746278" algn="l" defTabSz="784651" rtl="0" eaLnBrk="1" latinLnBrk="0" hangingPunct="1">
      <a:defRPr sz="1030" kern="1200">
        <a:solidFill>
          <a:schemeClr val="tx1"/>
        </a:solidFill>
        <a:latin typeface="+mn-lt"/>
        <a:ea typeface="+mn-ea"/>
        <a:cs typeface="+mn-cs"/>
      </a:defRPr>
    </a:lvl8pPr>
    <a:lvl9pPr marL="3138603" algn="l" defTabSz="784651" rtl="0" eaLnBrk="1" latinLnBrk="0" hangingPunct="1">
      <a:defRPr sz="103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a:xfrm>
            <a:off x="1636713" y="1143000"/>
            <a:ext cx="3584575" cy="3086100"/>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18565FD-4437-3049-8EC8-5CE9C28BCF66}" type="slidenum">
              <a:rPr lang="fr-FR" smtClean="0"/>
              <a:t>1</a:t>
            </a:fld>
            <a:endParaRPr lang="fr-FR"/>
          </a:p>
        </p:txBody>
      </p:sp>
    </p:spTree>
    <p:extLst>
      <p:ext uri="{BB962C8B-B14F-4D97-AF65-F5344CB8AC3E}">
        <p14:creationId xmlns:p14="http://schemas.microsoft.com/office/powerpoint/2010/main" val="37731713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916079" y="5479314"/>
            <a:ext cx="33048893" cy="11656131"/>
          </a:xfrm>
        </p:spPr>
        <p:txBody>
          <a:bodyPr anchor="b"/>
          <a:lstStyle>
            <a:lvl1pPr algn="ctr">
              <a:defRPr sz="25513"/>
            </a:lvl1pPr>
          </a:lstStyle>
          <a:p>
            <a:r>
              <a:rPr lang="fr-CA"/>
              <a:t>Modifier le style du titre</a:t>
            </a:r>
            <a:endParaRPr lang="en-US" dirty="0"/>
          </a:p>
        </p:txBody>
      </p:sp>
      <p:sp>
        <p:nvSpPr>
          <p:cNvPr id="3" name="Subtitle 2"/>
          <p:cNvSpPr>
            <a:spLocks noGrp="1"/>
          </p:cNvSpPr>
          <p:nvPr>
            <p:ph type="subTitle" idx="1"/>
          </p:nvPr>
        </p:nvSpPr>
        <p:spPr>
          <a:xfrm>
            <a:off x="4860131" y="17584949"/>
            <a:ext cx="29160788" cy="8083338"/>
          </a:xfrm>
        </p:spPr>
        <p:txBody>
          <a:bodyPr/>
          <a:lstStyle>
            <a:lvl1pPr marL="0" indent="0" algn="ctr">
              <a:buNone/>
              <a:defRPr sz="10205"/>
            </a:lvl1pPr>
            <a:lvl2pPr marL="1944060" indent="0" algn="ctr">
              <a:buNone/>
              <a:defRPr sz="8504"/>
            </a:lvl2pPr>
            <a:lvl3pPr marL="3888120" indent="0" algn="ctr">
              <a:buNone/>
              <a:defRPr sz="7654"/>
            </a:lvl3pPr>
            <a:lvl4pPr marL="5832180" indent="0" algn="ctr">
              <a:buNone/>
              <a:defRPr sz="6803"/>
            </a:lvl4pPr>
            <a:lvl5pPr marL="7776240" indent="0" algn="ctr">
              <a:buNone/>
              <a:defRPr sz="6803"/>
            </a:lvl5pPr>
            <a:lvl6pPr marL="9720301" indent="0" algn="ctr">
              <a:buNone/>
              <a:defRPr sz="6803"/>
            </a:lvl6pPr>
            <a:lvl7pPr marL="11664361" indent="0" algn="ctr">
              <a:buNone/>
              <a:defRPr sz="6803"/>
            </a:lvl7pPr>
            <a:lvl8pPr marL="13608421" indent="0" algn="ctr">
              <a:buNone/>
              <a:defRPr sz="6803"/>
            </a:lvl8pPr>
            <a:lvl9pPr marL="15552481" indent="0" algn="ctr">
              <a:buNone/>
              <a:defRPr sz="6803"/>
            </a:lvl9pPr>
          </a:lstStyle>
          <a:p>
            <a:r>
              <a:rPr lang="fr-CA"/>
              <a:t>Modifier le style des sous-titres du masque</a:t>
            </a:r>
            <a:endParaRPr lang="en-US" dirty="0"/>
          </a:p>
        </p:txBody>
      </p:sp>
      <p:sp>
        <p:nvSpPr>
          <p:cNvPr id="4" name="Date Placeholder 3"/>
          <p:cNvSpPr>
            <a:spLocks noGrp="1"/>
          </p:cNvSpPr>
          <p:nvPr>
            <p:ph type="dt" sz="half" idx="10"/>
          </p:nvPr>
        </p:nvSpPr>
        <p:spPr/>
        <p:txBody>
          <a:bodyPr/>
          <a:lstStyle/>
          <a:p>
            <a:fld id="{1865CE9A-1B55-934E-A346-7BC9392EB267}" type="datetimeFigureOut">
              <a:rPr lang="fr-FR" smtClean="0"/>
              <a:t>14/07/2024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BCF8335-DB21-8843-97DD-ADA4EF8D8C3B}" type="slidenum">
              <a:rPr lang="fr-FR" smtClean="0"/>
              <a:t>‹N°›</a:t>
            </a:fld>
            <a:endParaRPr lang="fr-FR"/>
          </a:p>
        </p:txBody>
      </p:sp>
    </p:spTree>
    <p:extLst>
      <p:ext uri="{BB962C8B-B14F-4D97-AF65-F5344CB8AC3E}">
        <p14:creationId xmlns:p14="http://schemas.microsoft.com/office/powerpoint/2010/main" val="2093393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a:t>Modifier le style du titre</a:t>
            </a:r>
            <a:endParaRPr lang="en-US" dirty="0"/>
          </a:p>
        </p:txBody>
      </p:sp>
      <p:sp>
        <p:nvSpPr>
          <p:cNvPr id="3" name="Content Placeholder 2"/>
          <p:cNvSpPr>
            <a:spLocks noGrp="1"/>
          </p:cNvSpPr>
          <p:nvPr>
            <p:ph idx="1"/>
          </p:nvPr>
        </p:nvSpPr>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4" name="Date Placeholder 3"/>
          <p:cNvSpPr>
            <a:spLocks noGrp="1"/>
          </p:cNvSpPr>
          <p:nvPr>
            <p:ph type="dt" sz="half" idx="10"/>
          </p:nvPr>
        </p:nvSpPr>
        <p:spPr/>
        <p:txBody>
          <a:bodyPr/>
          <a:lstStyle/>
          <a:p>
            <a:fld id="{1865CE9A-1B55-934E-A346-7BC9392EB267}" type="datetimeFigureOut">
              <a:rPr lang="fr-FR" smtClean="0"/>
              <a:t>14/07/2024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BCF8335-DB21-8843-97DD-ADA4EF8D8C3B}" type="slidenum">
              <a:rPr lang="fr-FR" smtClean="0"/>
              <a:t>‹N°›</a:t>
            </a:fld>
            <a:endParaRPr lang="fr-FR"/>
          </a:p>
        </p:txBody>
      </p:sp>
    </p:spTree>
    <p:extLst>
      <p:ext uri="{BB962C8B-B14F-4D97-AF65-F5344CB8AC3E}">
        <p14:creationId xmlns:p14="http://schemas.microsoft.com/office/powerpoint/2010/main" val="3665750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652824" y="8346853"/>
            <a:ext cx="33534906" cy="13926904"/>
          </a:xfrm>
        </p:spPr>
        <p:txBody>
          <a:bodyPr anchor="b"/>
          <a:lstStyle>
            <a:lvl1pPr>
              <a:defRPr sz="25513"/>
            </a:lvl1pPr>
          </a:lstStyle>
          <a:p>
            <a:r>
              <a:rPr lang="fr-CA"/>
              <a:t>Modifier le style du titre</a:t>
            </a:r>
            <a:endParaRPr lang="en-US" dirty="0"/>
          </a:p>
        </p:txBody>
      </p:sp>
      <p:sp>
        <p:nvSpPr>
          <p:cNvPr id="3" name="Text Placeholder 2"/>
          <p:cNvSpPr>
            <a:spLocks noGrp="1"/>
          </p:cNvSpPr>
          <p:nvPr>
            <p:ph type="body" idx="1"/>
          </p:nvPr>
        </p:nvSpPr>
        <p:spPr>
          <a:xfrm>
            <a:off x="2652824" y="22405511"/>
            <a:ext cx="33534906" cy="7323830"/>
          </a:xfrm>
        </p:spPr>
        <p:txBody>
          <a:bodyPr/>
          <a:lstStyle>
            <a:lvl1pPr marL="0" indent="0">
              <a:buNone/>
              <a:defRPr sz="10205">
                <a:solidFill>
                  <a:schemeClr val="tx1"/>
                </a:solidFill>
              </a:defRPr>
            </a:lvl1pPr>
            <a:lvl2pPr marL="1944060" indent="0">
              <a:buNone/>
              <a:defRPr sz="8504">
                <a:solidFill>
                  <a:schemeClr val="tx1">
                    <a:tint val="75000"/>
                  </a:schemeClr>
                </a:solidFill>
              </a:defRPr>
            </a:lvl2pPr>
            <a:lvl3pPr marL="3888120" indent="0">
              <a:buNone/>
              <a:defRPr sz="7654">
                <a:solidFill>
                  <a:schemeClr val="tx1">
                    <a:tint val="75000"/>
                  </a:schemeClr>
                </a:solidFill>
              </a:defRPr>
            </a:lvl3pPr>
            <a:lvl4pPr marL="5832180" indent="0">
              <a:buNone/>
              <a:defRPr sz="6803">
                <a:solidFill>
                  <a:schemeClr val="tx1">
                    <a:tint val="75000"/>
                  </a:schemeClr>
                </a:solidFill>
              </a:defRPr>
            </a:lvl4pPr>
            <a:lvl5pPr marL="7776240" indent="0">
              <a:buNone/>
              <a:defRPr sz="6803">
                <a:solidFill>
                  <a:schemeClr val="tx1">
                    <a:tint val="75000"/>
                  </a:schemeClr>
                </a:solidFill>
              </a:defRPr>
            </a:lvl5pPr>
            <a:lvl6pPr marL="9720301" indent="0">
              <a:buNone/>
              <a:defRPr sz="6803">
                <a:solidFill>
                  <a:schemeClr val="tx1">
                    <a:tint val="75000"/>
                  </a:schemeClr>
                </a:solidFill>
              </a:defRPr>
            </a:lvl6pPr>
            <a:lvl7pPr marL="11664361" indent="0">
              <a:buNone/>
              <a:defRPr sz="6803">
                <a:solidFill>
                  <a:schemeClr val="tx1">
                    <a:tint val="75000"/>
                  </a:schemeClr>
                </a:solidFill>
              </a:defRPr>
            </a:lvl7pPr>
            <a:lvl8pPr marL="13608421" indent="0">
              <a:buNone/>
              <a:defRPr sz="6803">
                <a:solidFill>
                  <a:schemeClr val="tx1">
                    <a:tint val="75000"/>
                  </a:schemeClr>
                </a:solidFill>
              </a:defRPr>
            </a:lvl8pPr>
            <a:lvl9pPr marL="15552481" indent="0">
              <a:buNone/>
              <a:defRPr sz="6803">
                <a:solidFill>
                  <a:schemeClr val="tx1">
                    <a:tint val="75000"/>
                  </a:schemeClr>
                </a:solidFill>
              </a:defRPr>
            </a:lvl9pPr>
          </a:lstStyle>
          <a:p>
            <a:pPr lvl="0"/>
            <a:r>
              <a:rPr lang="fr-CA"/>
              <a:t>Cliquez pour modifier les styles du texte du masque</a:t>
            </a:r>
          </a:p>
        </p:txBody>
      </p:sp>
      <p:sp>
        <p:nvSpPr>
          <p:cNvPr id="4" name="Date Placeholder 3"/>
          <p:cNvSpPr>
            <a:spLocks noGrp="1"/>
          </p:cNvSpPr>
          <p:nvPr>
            <p:ph type="dt" sz="half" idx="10"/>
          </p:nvPr>
        </p:nvSpPr>
        <p:spPr/>
        <p:txBody>
          <a:bodyPr/>
          <a:lstStyle/>
          <a:p>
            <a:fld id="{1865CE9A-1B55-934E-A346-7BC9392EB267}" type="datetimeFigureOut">
              <a:rPr lang="fr-FR" smtClean="0"/>
              <a:t>14/07/2024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BCF8335-DB21-8843-97DD-ADA4EF8D8C3B}" type="slidenum">
              <a:rPr lang="fr-FR" smtClean="0"/>
              <a:t>‹N°›</a:t>
            </a:fld>
            <a:endParaRPr lang="fr-FR"/>
          </a:p>
        </p:txBody>
      </p:sp>
    </p:spTree>
    <p:extLst>
      <p:ext uri="{BB962C8B-B14F-4D97-AF65-F5344CB8AC3E}">
        <p14:creationId xmlns:p14="http://schemas.microsoft.com/office/powerpoint/2010/main" val="1761468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a:t>Modifier le style du titre</a:t>
            </a:r>
            <a:endParaRPr lang="en-US" dirty="0"/>
          </a:p>
        </p:txBody>
      </p:sp>
      <p:sp>
        <p:nvSpPr>
          <p:cNvPr id="3" name="Content Placeholder 2"/>
          <p:cNvSpPr>
            <a:spLocks noGrp="1"/>
          </p:cNvSpPr>
          <p:nvPr>
            <p:ph sz="half" idx="1"/>
          </p:nvPr>
        </p:nvSpPr>
        <p:spPr>
          <a:xfrm>
            <a:off x="2673072" y="8912600"/>
            <a:ext cx="16524446" cy="21242990"/>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4" name="Content Placeholder 3"/>
          <p:cNvSpPr>
            <a:spLocks noGrp="1"/>
          </p:cNvSpPr>
          <p:nvPr>
            <p:ph sz="half" idx="2"/>
          </p:nvPr>
        </p:nvSpPr>
        <p:spPr>
          <a:xfrm>
            <a:off x="19683532" y="8912600"/>
            <a:ext cx="16524446" cy="21242990"/>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5" name="Date Placeholder 4"/>
          <p:cNvSpPr>
            <a:spLocks noGrp="1"/>
          </p:cNvSpPr>
          <p:nvPr>
            <p:ph type="dt" sz="half" idx="10"/>
          </p:nvPr>
        </p:nvSpPr>
        <p:spPr/>
        <p:txBody>
          <a:bodyPr/>
          <a:lstStyle/>
          <a:p>
            <a:fld id="{1865CE9A-1B55-934E-A346-7BC9392EB267}" type="datetimeFigureOut">
              <a:rPr lang="fr-FR" smtClean="0"/>
              <a:t>14/07/2024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BCF8335-DB21-8843-97DD-ADA4EF8D8C3B}" type="slidenum">
              <a:rPr lang="fr-FR" smtClean="0"/>
              <a:t>‹N°›</a:t>
            </a:fld>
            <a:endParaRPr lang="fr-FR"/>
          </a:p>
        </p:txBody>
      </p:sp>
    </p:spTree>
    <p:extLst>
      <p:ext uri="{BB962C8B-B14F-4D97-AF65-F5344CB8AC3E}">
        <p14:creationId xmlns:p14="http://schemas.microsoft.com/office/powerpoint/2010/main" val="2643807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2678136" y="1782527"/>
            <a:ext cx="33534906" cy="6471325"/>
          </a:xfrm>
        </p:spPr>
        <p:txBody>
          <a:bodyPr/>
          <a:lstStyle/>
          <a:p>
            <a:r>
              <a:rPr lang="fr-CA"/>
              <a:t>Modifier le style du titre</a:t>
            </a:r>
            <a:endParaRPr lang="en-US" dirty="0"/>
          </a:p>
        </p:txBody>
      </p:sp>
      <p:sp>
        <p:nvSpPr>
          <p:cNvPr id="3" name="Text Placeholder 2"/>
          <p:cNvSpPr>
            <a:spLocks noGrp="1"/>
          </p:cNvSpPr>
          <p:nvPr>
            <p:ph type="body" idx="1"/>
          </p:nvPr>
        </p:nvSpPr>
        <p:spPr>
          <a:xfrm>
            <a:off x="2678141" y="8207344"/>
            <a:ext cx="16448504" cy="4022293"/>
          </a:xfrm>
        </p:spPr>
        <p:txBody>
          <a:bodyPr anchor="b"/>
          <a:lstStyle>
            <a:lvl1pPr marL="0" indent="0">
              <a:buNone/>
              <a:defRPr sz="10205" b="1"/>
            </a:lvl1pPr>
            <a:lvl2pPr marL="1944060" indent="0">
              <a:buNone/>
              <a:defRPr sz="8504" b="1"/>
            </a:lvl2pPr>
            <a:lvl3pPr marL="3888120" indent="0">
              <a:buNone/>
              <a:defRPr sz="7654" b="1"/>
            </a:lvl3pPr>
            <a:lvl4pPr marL="5832180" indent="0">
              <a:buNone/>
              <a:defRPr sz="6803" b="1"/>
            </a:lvl4pPr>
            <a:lvl5pPr marL="7776240" indent="0">
              <a:buNone/>
              <a:defRPr sz="6803" b="1"/>
            </a:lvl5pPr>
            <a:lvl6pPr marL="9720301" indent="0">
              <a:buNone/>
              <a:defRPr sz="6803" b="1"/>
            </a:lvl6pPr>
            <a:lvl7pPr marL="11664361" indent="0">
              <a:buNone/>
              <a:defRPr sz="6803" b="1"/>
            </a:lvl7pPr>
            <a:lvl8pPr marL="13608421" indent="0">
              <a:buNone/>
              <a:defRPr sz="6803" b="1"/>
            </a:lvl8pPr>
            <a:lvl9pPr marL="15552481" indent="0">
              <a:buNone/>
              <a:defRPr sz="6803" b="1"/>
            </a:lvl9pPr>
          </a:lstStyle>
          <a:p>
            <a:pPr lvl="0"/>
            <a:r>
              <a:rPr lang="fr-CA"/>
              <a:t>Cliquez pour modifier les styles du texte du masque</a:t>
            </a:r>
          </a:p>
        </p:txBody>
      </p:sp>
      <p:sp>
        <p:nvSpPr>
          <p:cNvPr id="4" name="Content Placeholder 3"/>
          <p:cNvSpPr>
            <a:spLocks noGrp="1"/>
          </p:cNvSpPr>
          <p:nvPr>
            <p:ph sz="half" idx="2"/>
          </p:nvPr>
        </p:nvSpPr>
        <p:spPr>
          <a:xfrm>
            <a:off x="2678141" y="12229637"/>
            <a:ext cx="16448504" cy="17987954"/>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5" name="Text Placeholder 4"/>
          <p:cNvSpPr>
            <a:spLocks noGrp="1"/>
          </p:cNvSpPr>
          <p:nvPr>
            <p:ph type="body" sz="quarter" idx="3"/>
          </p:nvPr>
        </p:nvSpPr>
        <p:spPr>
          <a:xfrm>
            <a:off x="19683534" y="8207344"/>
            <a:ext cx="16529510" cy="4022293"/>
          </a:xfrm>
        </p:spPr>
        <p:txBody>
          <a:bodyPr anchor="b"/>
          <a:lstStyle>
            <a:lvl1pPr marL="0" indent="0">
              <a:buNone/>
              <a:defRPr sz="10205" b="1"/>
            </a:lvl1pPr>
            <a:lvl2pPr marL="1944060" indent="0">
              <a:buNone/>
              <a:defRPr sz="8504" b="1"/>
            </a:lvl2pPr>
            <a:lvl3pPr marL="3888120" indent="0">
              <a:buNone/>
              <a:defRPr sz="7654" b="1"/>
            </a:lvl3pPr>
            <a:lvl4pPr marL="5832180" indent="0">
              <a:buNone/>
              <a:defRPr sz="6803" b="1"/>
            </a:lvl4pPr>
            <a:lvl5pPr marL="7776240" indent="0">
              <a:buNone/>
              <a:defRPr sz="6803" b="1"/>
            </a:lvl5pPr>
            <a:lvl6pPr marL="9720301" indent="0">
              <a:buNone/>
              <a:defRPr sz="6803" b="1"/>
            </a:lvl6pPr>
            <a:lvl7pPr marL="11664361" indent="0">
              <a:buNone/>
              <a:defRPr sz="6803" b="1"/>
            </a:lvl7pPr>
            <a:lvl8pPr marL="13608421" indent="0">
              <a:buNone/>
              <a:defRPr sz="6803" b="1"/>
            </a:lvl8pPr>
            <a:lvl9pPr marL="15552481" indent="0">
              <a:buNone/>
              <a:defRPr sz="6803" b="1"/>
            </a:lvl9pPr>
          </a:lstStyle>
          <a:p>
            <a:pPr lvl="0"/>
            <a:r>
              <a:rPr lang="fr-CA"/>
              <a:t>Cliquez pour modifier les styles du texte du masque</a:t>
            </a:r>
          </a:p>
        </p:txBody>
      </p:sp>
      <p:sp>
        <p:nvSpPr>
          <p:cNvPr id="6" name="Content Placeholder 5"/>
          <p:cNvSpPr>
            <a:spLocks noGrp="1"/>
          </p:cNvSpPr>
          <p:nvPr>
            <p:ph sz="quarter" idx="4"/>
          </p:nvPr>
        </p:nvSpPr>
        <p:spPr>
          <a:xfrm>
            <a:off x="19683534" y="12229637"/>
            <a:ext cx="16529510" cy="17987954"/>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7" name="Date Placeholder 6"/>
          <p:cNvSpPr>
            <a:spLocks noGrp="1"/>
          </p:cNvSpPr>
          <p:nvPr>
            <p:ph type="dt" sz="half" idx="10"/>
          </p:nvPr>
        </p:nvSpPr>
        <p:spPr/>
        <p:txBody>
          <a:bodyPr/>
          <a:lstStyle/>
          <a:p>
            <a:fld id="{1865CE9A-1B55-934E-A346-7BC9392EB267}" type="datetimeFigureOut">
              <a:rPr lang="fr-FR" smtClean="0"/>
              <a:t>14/07/2024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5BCF8335-DB21-8843-97DD-ADA4EF8D8C3B}" type="slidenum">
              <a:rPr lang="fr-FR" smtClean="0"/>
              <a:t>‹N°›</a:t>
            </a:fld>
            <a:endParaRPr lang="fr-FR"/>
          </a:p>
        </p:txBody>
      </p:sp>
    </p:spTree>
    <p:extLst>
      <p:ext uri="{BB962C8B-B14F-4D97-AF65-F5344CB8AC3E}">
        <p14:creationId xmlns:p14="http://schemas.microsoft.com/office/powerpoint/2010/main" val="17334632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a:t>Modifier le style du titre</a:t>
            </a:r>
            <a:endParaRPr lang="en-US" dirty="0"/>
          </a:p>
        </p:txBody>
      </p:sp>
      <p:sp>
        <p:nvSpPr>
          <p:cNvPr id="3" name="Date Placeholder 2"/>
          <p:cNvSpPr>
            <a:spLocks noGrp="1"/>
          </p:cNvSpPr>
          <p:nvPr>
            <p:ph type="dt" sz="half" idx="10"/>
          </p:nvPr>
        </p:nvSpPr>
        <p:spPr/>
        <p:txBody>
          <a:bodyPr/>
          <a:lstStyle/>
          <a:p>
            <a:fld id="{1865CE9A-1B55-934E-A346-7BC9392EB267}" type="datetimeFigureOut">
              <a:rPr lang="fr-FR" smtClean="0"/>
              <a:t>14/07/2024</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5BCF8335-DB21-8843-97DD-ADA4EF8D8C3B}" type="slidenum">
              <a:rPr lang="fr-FR" smtClean="0"/>
              <a:t>‹N°›</a:t>
            </a:fld>
            <a:endParaRPr lang="fr-FR"/>
          </a:p>
        </p:txBody>
      </p:sp>
    </p:spTree>
    <p:extLst>
      <p:ext uri="{BB962C8B-B14F-4D97-AF65-F5344CB8AC3E}">
        <p14:creationId xmlns:p14="http://schemas.microsoft.com/office/powerpoint/2010/main" val="2343790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65CE9A-1B55-934E-A346-7BC9392EB267}" type="datetimeFigureOut">
              <a:rPr lang="fr-FR" smtClean="0"/>
              <a:t>14/07/2024</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5BCF8335-DB21-8843-97DD-ADA4EF8D8C3B}" type="slidenum">
              <a:rPr lang="fr-FR" smtClean="0"/>
              <a:t>‹N°›</a:t>
            </a:fld>
            <a:endParaRPr lang="fr-FR"/>
          </a:p>
        </p:txBody>
      </p:sp>
    </p:spTree>
    <p:extLst>
      <p:ext uri="{BB962C8B-B14F-4D97-AF65-F5344CB8AC3E}">
        <p14:creationId xmlns:p14="http://schemas.microsoft.com/office/powerpoint/2010/main" val="30474894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678136" y="2232025"/>
            <a:ext cx="12540151" cy="7812088"/>
          </a:xfrm>
        </p:spPr>
        <p:txBody>
          <a:bodyPr anchor="b"/>
          <a:lstStyle>
            <a:lvl1pPr>
              <a:defRPr sz="13607"/>
            </a:lvl1pPr>
          </a:lstStyle>
          <a:p>
            <a:r>
              <a:rPr lang="fr-CA"/>
              <a:t>Modifier le style du titre</a:t>
            </a:r>
            <a:endParaRPr lang="en-US" dirty="0"/>
          </a:p>
        </p:txBody>
      </p:sp>
      <p:sp>
        <p:nvSpPr>
          <p:cNvPr id="3" name="Content Placeholder 2"/>
          <p:cNvSpPr>
            <a:spLocks noGrp="1"/>
          </p:cNvSpPr>
          <p:nvPr>
            <p:ph idx="1"/>
          </p:nvPr>
        </p:nvSpPr>
        <p:spPr>
          <a:xfrm>
            <a:off x="16529510" y="4820562"/>
            <a:ext cx="19683532" cy="23792766"/>
          </a:xfrm>
        </p:spPr>
        <p:txBody>
          <a:bodyPr/>
          <a:lstStyle>
            <a:lvl1pPr>
              <a:defRPr sz="13607"/>
            </a:lvl1pPr>
            <a:lvl2pPr>
              <a:defRPr sz="11906"/>
            </a:lvl2pPr>
            <a:lvl3pPr>
              <a:defRPr sz="10205"/>
            </a:lvl3pPr>
            <a:lvl4pPr>
              <a:defRPr sz="8504"/>
            </a:lvl4pPr>
            <a:lvl5pPr>
              <a:defRPr sz="8504"/>
            </a:lvl5pPr>
            <a:lvl6pPr>
              <a:defRPr sz="8504"/>
            </a:lvl6pPr>
            <a:lvl7pPr>
              <a:defRPr sz="8504"/>
            </a:lvl7pPr>
            <a:lvl8pPr>
              <a:defRPr sz="8504"/>
            </a:lvl8pPr>
            <a:lvl9pPr>
              <a:defRPr sz="8504"/>
            </a:lvl9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4" name="Text Placeholder 3"/>
          <p:cNvSpPr>
            <a:spLocks noGrp="1"/>
          </p:cNvSpPr>
          <p:nvPr>
            <p:ph type="body" sz="half" idx="2"/>
          </p:nvPr>
        </p:nvSpPr>
        <p:spPr>
          <a:xfrm>
            <a:off x="2678136" y="10044112"/>
            <a:ext cx="12540151" cy="18607961"/>
          </a:xfrm>
        </p:spPr>
        <p:txBody>
          <a:bodyPr/>
          <a:lstStyle>
            <a:lvl1pPr marL="0" indent="0">
              <a:buNone/>
              <a:defRPr sz="6803"/>
            </a:lvl1pPr>
            <a:lvl2pPr marL="1944060" indent="0">
              <a:buNone/>
              <a:defRPr sz="5953"/>
            </a:lvl2pPr>
            <a:lvl3pPr marL="3888120" indent="0">
              <a:buNone/>
              <a:defRPr sz="5103"/>
            </a:lvl3pPr>
            <a:lvl4pPr marL="5832180" indent="0">
              <a:buNone/>
              <a:defRPr sz="4252"/>
            </a:lvl4pPr>
            <a:lvl5pPr marL="7776240" indent="0">
              <a:buNone/>
              <a:defRPr sz="4252"/>
            </a:lvl5pPr>
            <a:lvl6pPr marL="9720301" indent="0">
              <a:buNone/>
              <a:defRPr sz="4252"/>
            </a:lvl6pPr>
            <a:lvl7pPr marL="11664361" indent="0">
              <a:buNone/>
              <a:defRPr sz="4252"/>
            </a:lvl7pPr>
            <a:lvl8pPr marL="13608421" indent="0">
              <a:buNone/>
              <a:defRPr sz="4252"/>
            </a:lvl8pPr>
            <a:lvl9pPr marL="15552481" indent="0">
              <a:buNone/>
              <a:defRPr sz="4252"/>
            </a:lvl9pPr>
          </a:lstStyle>
          <a:p>
            <a:pPr lvl="0"/>
            <a:r>
              <a:rPr lang="fr-CA"/>
              <a:t>Cliquez pour modifier les styles du texte du masque</a:t>
            </a:r>
          </a:p>
        </p:txBody>
      </p:sp>
      <p:sp>
        <p:nvSpPr>
          <p:cNvPr id="5" name="Date Placeholder 4"/>
          <p:cNvSpPr>
            <a:spLocks noGrp="1"/>
          </p:cNvSpPr>
          <p:nvPr>
            <p:ph type="dt" sz="half" idx="10"/>
          </p:nvPr>
        </p:nvSpPr>
        <p:spPr/>
        <p:txBody>
          <a:bodyPr/>
          <a:lstStyle/>
          <a:p>
            <a:fld id="{1865CE9A-1B55-934E-A346-7BC9392EB267}" type="datetimeFigureOut">
              <a:rPr lang="fr-FR" smtClean="0"/>
              <a:t>14/07/2024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BCF8335-DB21-8843-97DD-ADA4EF8D8C3B}" type="slidenum">
              <a:rPr lang="fr-FR" smtClean="0"/>
              <a:t>‹N°›</a:t>
            </a:fld>
            <a:endParaRPr lang="fr-FR"/>
          </a:p>
        </p:txBody>
      </p:sp>
    </p:spTree>
    <p:extLst>
      <p:ext uri="{BB962C8B-B14F-4D97-AF65-F5344CB8AC3E}">
        <p14:creationId xmlns:p14="http://schemas.microsoft.com/office/powerpoint/2010/main" val="6537724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678136" y="2232025"/>
            <a:ext cx="12540151" cy="7812088"/>
          </a:xfrm>
        </p:spPr>
        <p:txBody>
          <a:bodyPr anchor="b"/>
          <a:lstStyle>
            <a:lvl1pPr>
              <a:defRPr sz="13607"/>
            </a:lvl1pPr>
          </a:lstStyle>
          <a:p>
            <a:r>
              <a:rPr lang="fr-CA"/>
              <a:t>Modifier le style du titre</a:t>
            </a:r>
            <a:endParaRPr lang="en-US" dirty="0"/>
          </a:p>
        </p:txBody>
      </p:sp>
      <p:sp>
        <p:nvSpPr>
          <p:cNvPr id="3" name="Picture Placeholder 2"/>
          <p:cNvSpPr>
            <a:spLocks noGrp="1" noChangeAspect="1"/>
          </p:cNvSpPr>
          <p:nvPr>
            <p:ph type="pic" idx="1"/>
          </p:nvPr>
        </p:nvSpPr>
        <p:spPr>
          <a:xfrm>
            <a:off x="16529510" y="4820562"/>
            <a:ext cx="19683532" cy="23792766"/>
          </a:xfrm>
        </p:spPr>
        <p:txBody>
          <a:bodyPr anchor="t"/>
          <a:lstStyle>
            <a:lvl1pPr marL="0" indent="0">
              <a:buNone/>
              <a:defRPr sz="13607"/>
            </a:lvl1pPr>
            <a:lvl2pPr marL="1944060" indent="0">
              <a:buNone/>
              <a:defRPr sz="11906"/>
            </a:lvl2pPr>
            <a:lvl3pPr marL="3888120" indent="0">
              <a:buNone/>
              <a:defRPr sz="10205"/>
            </a:lvl3pPr>
            <a:lvl4pPr marL="5832180" indent="0">
              <a:buNone/>
              <a:defRPr sz="8504"/>
            </a:lvl4pPr>
            <a:lvl5pPr marL="7776240" indent="0">
              <a:buNone/>
              <a:defRPr sz="8504"/>
            </a:lvl5pPr>
            <a:lvl6pPr marL="9720301" indent="0">
              <a:buNone/>
              <a:defRPr sz="8504"/>
            </a:lvl6pPr>
            <a:lvl7pPr marL="11664361" indent="0">
              <a:buNone/>
              <a:defRPr sz="8504"/>
            </a:lvl7pPr>
            <a:lvl8pPr marL="13608421" indent="0">
              <a:buNone/>
              <a:defRPr sz="8504"/>
            </a:lvl8pPr>
            <a:lvl9pPr marL="15552481" indent="0">
              <a:buNone/>
              <a:defRPr sz="8504"/>
            </a:lvl9pPr>
          </a:lstStyle>
          <a:p>
            <a:r>
              <a:rPr lang="fr-CA"/>
              <a:t>Cliquez sur l'icône pour ajouter une image</a:t>
            </a:r>
            <a:endParaRPr lang="en-US" dirty="0"/>
          </a:p>
        </p:txBody>
      </p:sp>
      <p:sp>
        <p:nvSpPr>
          <p:cNvPr id="4" name="Text Placeholder 3"/>
          <p:cNvSpPr>
            <a:spLocks noGrp="1"/>
          </p:cNvSpPr>
          <p:nvPr>
            <p:ph type="body" sz="half" idx="2"/>
          </p:nvPr>
        </p:nvSpPr>
        <p:spPr>
          <a:xfrm>
            <a:off x="2678136" y="10044112"/>
            <a:ext cx="12540151" cy="18607961"/>
          </a:xfrm>
        </p:spPr>
        <p:txBody>
          <a:bodyPr/>
          <a:lstStyle>
            <a:lvl1pPr marL="0" indent="0">
              <a:buNone/>
              <a:defRPr sz="6803"/>
            </a:lvl1pPr>
            <a:lvl2pPr marL="1944060" indent="0">
              <a:buNone/>
              <a:defRPr sz="5953"/>
            </a:lvl2pPr>
            <a:lvl3pPr marL="3888120" indent="0">
              <a:buNone/>
              <a:defRPr sz="5103"/>
            </a:lvl3pPr>
            <a:lvl4pPr marL="5832180" indent="0">
              <a:buNone/>
              <a:defRPr sz="4252"/>
            </a:lvl4pPr>
            <a:lvl5pPr marL="7776240" indent="0">
              <a:buNone/>
              <a:defRPr sz="4252"/>
            </a:lvl5pPr>
            <a:lvl6pPr marL="9720301" indent="0">
              <a:buNone/>
              <a:defRPr sz="4252"/>
            </a:lvl6pPr>
            <a:lvl7pPr marL="11664361" indent="0">
              <a:buNone/>
              <a:defRPr sz="4252"/>
            </a:lvl7pPr>
            <a:lvl8pPr marL="13608421" indent="0">
              <a:buNone/>
              <a:defRPr sz="4252"/>
            </a:lvl8pPr>
            <a:lvl9pPr marL="15552481" indent="0">
              <a:buNone/>
              <a:defRPr sz="4252"/>
            </a:lvl9pPr>
          </a:lstStyle>
          <a:p>
            <a:pPr lvl="0"/>
            <a:r>
              <a:rPr lang="fr-CA"/>
              <a:t>Cliquez pour modifier les styles du texte du masque</a:t>
            </a:r>
          </a:p>
        </p:txBody>
      </p:sp>
      <p:sp>
        <p:nvSpPr>
          <p:cNvPr id="5" name="Date Placeholder 4"/>
          <p:cNvSpPr>
            <a:spLocks noGrp="1"/>
          </p:cNvSpPr>
          <p:nvPr>
            <p:ph type="dt" sz="half" idx="10"/>
          </p:nvPr>
        </p:nvSpPr>
        <p:spPr/>
        <p:txBody>
          <a:bodyPr/>
          <a:lstStyle/>
          <a:p>
            <a:fld id="{1865CE9A-1B55-934E-A346-7BC9392EB267}" type="datetimeFigureOut">
              <a:rPr lang="fr-FR" smtClean="0"/>
              <a:t>14/07/2024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BCF8335-DB21-8843-97DD-ADA4EF8D8C3B}" type="slidenum">
              <a:rPr lang="fr-FR" smtClean="0"/>
              <a:t>‹N°›</a:t>
            </a:fld>
            <a:endParaRPr lang="fr-FR"/>
          </a:p>
        </p:txBody>
      </p:sp>
    </p:spTree>
    <p:extLst>
      <p:ext uri="{BB962C8B-B14F-4D97-AF65-F5344CB8AC3E}">
        <p14:creationId xmlns:p14="http://schemas.microsoft.com/office/powerpoint/2010/main" val="1740354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a:t>Modifier le style du titre</a:t>
            </a:r>
            <a:endParaRPr lang="en-US" dirty="0"/>
          </a:p>
        </p:txBody>
      </p:sp>
      <p:sp>
        <p:nvSpPr>
          <p:cNvPr id="3" name="Vertical Text Placeholder 2"/>
          <p:cNvSpPr>
            <a:spLocks noGrp="1"/>
          </p:cNvSpPr>
          <p:nvPr>
            <p:ph type="body" orient="vert" idx="1"/>
          </p:nvPr>
        </p:nvSpPr>
        <p:spPr/>
        <p:txBody>
          <a:bodyPr vert="eaVert"/>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4" name="Date Placeholder 3"/>
          <p:cNvSpPr>
            <a:spLocks noGrp="1"/>
          </p:cNvSpPr>
          <p:nvPr>
            <p:ph type="dt" sz="half" idx="10"/>
          </p:nvPr>
        </p:nvSpPr>
        <p:spPr/>
        <p:txBody>
          <a:bodyPr/>
          <a:lstStyle/>
          <a:p>
            <a:fld id="{1865CE9A-1B55-934E-A346-7BC9392EB267}" type="datetimeFigureOut">
              <a:rPr lang="fr-FR" smtClean="0"/>
              <a:t>14/07/2024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BCF8335-DB21-8843-97DD-ADA4EF8D8C3B}" type="slidenum">
              <a:rPr lang="fr-FR" smtClean="0"/>
              <a:t>‹N°›</a:t>
            </a:fld>
            <a:endParaRPr lang="fr-FR"/>
          </a:p>
        </p:txBody>
      </p:sp>
    </p:spTree>
    <p:extLst>
      <p:ext uri="{BB962C8B-B14F-4D97-AF65-F5344CB8AC3E}">
        <p14:creationId xmlns:p14="http://schemas.microsoft.com/office/powerpoint/2010/main" val="123301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7824254" y="1782520"/>
            <a:ext cx="8383726" cy="28373070"/>
          </a:xfrm>
        </p:spPr>
        <p:txBody>
          <a:bodyPr vert="eaVert"/>
          <a:lstStyle/>
          <a:p>
            <a:r>
              <a:rPr lang="fr-CA"/>
              <a:t>Modifier le style du titre</a:t>
            </a:r>
            <a:endParaRPr lang="en-US" dirty="0"/>
          </a:p>
        </p:txBody>
      </p:sp>
      <p:sp>
        <p:nvSpPr>
          <p:cNvPr id="3" name="Vertical Text Placeholder 2"/>
          <p:cNvSpPr>
            <a:spLocks noGrp="1"/>
          </p:cNvSpPr>
          <p:nvPr>
            <p:ph type="body" orient="vert" idx="1"/>
          </p:nvPr>
        </p:nvSpPr>
        <p:spPr>
          <a:xfrm>
            <a:off x="2673074" y="1782520"/>
            <a:ext cx="24665166" cy="28373070"/>
          </a:xfrm>
        </p:spPr>
        <p:txBody>
          <a:bodyPr vert="eaVert"/>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4" name="Date Placeholder 3"/>
          <p:cNvSpPr>
            <a:spLocks noGrp="1"/>
          </p:cNvSpPr>
          <p:nvPr>
            <p:ph type="dt" sz="half" idx="10"/>
          </p:nvPr>
        </p:nvSpPr>
        <p:spPr/>
        <p:txBody>
          <a:bodyPr/>
          <a:lstStyle/>
          <a:p>
            <a:fld id="{1865CE9A-1B55-934E-A346-7BC9392EB267}" type="datetimeFigureOut">
              <a:rPr lang="fr-FR" smtClean="0"/>
              <a:t>14/07/2024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BCF8335-DB21-8843-97DD-ADA4EF8D8C3B}" type="slidenum">
              <a:rPr lang="fr-FR" smtClean="0"/>
              <a:t>‹N°›</a:t>
            </a:fld>
            <a:endParaRPr lang="fr-FR"/>
          </a:p>
        </p:txBody>
      </p:sp>
    </p:spTree>
    <p:extLst>
      <p:ext uri="{BB962C8B-B14F-4D97-AF65-F5344CB8AC3E}">
        <p14:creationId xmlns:p14="http://schemas.microsoft.com/office/powerpoint/2010/main" val="3063881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73072" y="1782527"/>
            <a:ext cx="33534906" cy="6471325"/>
          </a:xfrm>
          <a:prstGeom prst="rect">
            <a:avLst/>
          </a:prstGeom>
        </p:spPr>
        <p:txBody>
          <a:bodyPr vert="horz" lIns="91440" tIns="45720" rIns="91440" bIns="45720" rtlCol="0" anchor="ctr">
            <a:normAutofit/>
          </a:bodyPr>
          <a:lstStyle/>
          <a:p>
            <a:r>
              <a:rPr lang="fr-CA"/>
              <a:t>Modifier le style du titre</a:t>
            </a:r>
            <a:endParaRPr lang="en-US" dirty="0"/>
          </a:p>
        </p:txBody>
      </p:sp>
      <p:sp>
        <p:nvSpPr>
          <p:cNvPr id="3" name="Text Placeholder 2"/>
          <p:cNvSpPr>
            <a:spLocks noGrp="1"/>
          </p:cNvSpPr>
          <p:nvPr>
            <p:ph type="body" idx="1"/>
          </p:nvPr>
        </p:nvSpPr>
        <p:spPr>
          <a:xfrm>
            <a:off x="2673072" y="8912600"/>
            <a:ext cx="33534906" cy="21242990"/>
          </a:xfrm>
          <a:prstGeom prst="rect">
            <a:avLst/>
          </a:prstGeom>
        </p:spPr>
        <p:txBody>
          <a:bodyPr vert="horz" lIns="91440" tIns="45720" rIns="91440" bIns="45720" rtlCol="0">
            <a:normAutofit/>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4" name="Date Placeholder 3"/>
          <p:cNvSpPr>
            <a:spLocks noGrp="1"/>
          </p:cNvSpPr>
          <p:nvPr>
            <p:ph type="dt" sz="half" idx="2"/>
          </p:nvPr>
        </p:nvSpPr>
        <p:spPr>
          <a:xfrm>
            <a:off x="2673072" y="31031355"/>
            <a:ext cx="8748236" cy="1782520"/>
          </a:xfrm>
          <a:prstGeom prst="rect">
            <a:avLst/>
          </a:prstGeom>
        </p:spPr>
        <p:txBody>
          <a:bodyPr vert="horz" lIns="91440" tIns="45720" rIns="91440" bIns="45720" rtlCol="0" anchor="ctr"/>
          <a:lstStyle>
            <a:lvl1pPr algn="l">
              <a:defRPr sz="5103">
                <a:solidFill>
                  <a:schemeClr val="tx1">
                    <a:tint val="75000"/>
                  </a:schemeClr>
                </a:solidFill>
              </a:defRPr>
            </a:lvl1pPr>
          </a:lstStyle>
          <a:p>
            <a:fld id="{1865CE9A-1B55-934E-A346-7BC9392EB267}" type="datetimeFigureOut">
              <a:rPr lang="fr-FR" smtClean="0"/>
              <a:t>14/07/2024</a:t>
            </a:fld>
            <a:endParaRPr lang="fr-FR"/>
          </a:p>
        </p:txBody>
      </p:sp>
      <p:sp>
        <p:nvSpPr>
          <p:cNvPr id="5" name="Footer Placeholder 4"/>
          <p:cNvSpPr>
            <a:spLocks noGrp="1"/>
          </p:cNvSpPr>
          <p:nvPr>
            <p:ph type="ftr" sz="quarter" idx="3"/>
          </p:nvPr>
        </p:nvSpPr>
        <p:spPr>
          <a:xfrm>
            <a:off x="12879348" y="31031355"/>
            <a:ext cx="13122354" cy="1782520"/>
          </a:xfrm>
          <a:prstGeom prst="rect">
            <a:avLst/>
          </a:prstGeom>
        </p:spPr>
        <p:txBody>
          <a:bodyPr vert="horz" lIns="91440" tIns="45720" rIns="91440" bIns="45720" rtlCol="0" anchor="ctr"/>
          <a:lstStyle>
            <a:lvl1pPr algn="ctr">
              <a:defRPr sz="5103">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27459742" y="31031355"/>
            <a:ext cx="8748236" cy="1782520"/>
          </a:xfrm>
          <a:prstGeom prst="rect">
            <a:avLst/>
          </a:prstGeom>
        </p:spPr>
        <p:txBody>
          <a:bodyPr vert="horz" lIns="91440" tIns="45720" rIns="91440" bIns="45720" rtlCol="0" anchor="ctr"/>
          <a:lstStyle>
            <a:lvl1pPr algn="r">
              <a:defRPr sz="5103">
                <a:solidFill>
                  <a:schemeClr val="tx1">
                    <a:tint val="75000"/>
                  </a:schemeClr>
                </a:solidFill>
              </a:defRPr>
            </a:lvl1pPr>
          </a:lstStyle>
          <a:p>
            <a:fld id="{5BCF8335-DB21-8843-97DD-ADA4EF8D8C3B}" type="slidenum">
              <a:rPr lang="fr-FR" smtClean="0"/>
              <a:t>‹N°›</a:t>
            </a:fld>
            <a:endParaRPr lang="fr-FR"/>
          </a:p>
        </p:txBody>
      </p:sp>
    </p:spTree>
    <p:extLst>
      <p:ext uri="{BB962C8B-B14F-4D97-AF65-F5344CB8AC3E}">
        <p14:creationId xmlns:p14="http://schemas.microsoft.com/office/powerpoint/2010/main" val="425104545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3888120" rtl="0" eaLnBrk="1" latinLnBrk="0" hangingPunct="1">
        <a:lnSpc>
          <a:spcPct val="90000"/>
        </a:lnSpc>
        <a:spcBef>
          <a:spcPct val="0"/>
        </a:spcBef>
        <a:buNone/>
        <a:defRPr sz="18709" kern="1200">
          <a:solidFill>
            <a:schemeClr val="tx1"/>
          </a:solidFill>
          <a:latin typeface="+mj-lt"/>
          <a:ea typeface="+mj-ea"/>
          <a:cs typeface="+mj-cs"/>
        </a:defRPr>
      </a:lvl1pPr>
    </p:titleStyle>
    <p:bodyStyle>
      <a:lvl1pPr marL="972030" indent="-972030" algn="l" defTabSz="3888120" rtl="0" eaLnBrk="1" latinLnBrk="0" hangingPunct="1">
        <a:lnSpc>
          <a:spcPct val="90000"/>
        </a:lnSpc>
        <a:spcBef>
          <a:spcPts val="4252"/>
        </a:spcBef>
        <a:buFont typeface="Arial" panose="020B0604020202020204" pitchFamily="34" charset="0"/>
        <a:buChar char="•"/>
        <a:defRPr sz="11906" kern="1200">
          <a:solidFill>
            <a:schemeClr val="tx1"/>
          </a:solidFill>
          <a:latin typeface="+mn-lt"/>
          <a:ea typeface="+mn-ea"/>
          <a:cs typeface="+mn-cs"/>
        </a:defRPr>
      </a:lvl1pPr>
      <a:lvl2pPr marL="2916090" indent="-972030" algn="l" defTabSz="3888120" rtl="0" eaLnBrk="1" latinLnBrk="0" hangingPunct="1">
        <a:lnSpc>
          <a:spcPct val="90000"/>
        </a:lnSpc>
        <a:spcBef>
          <a:spcPts val="2126"/>
        </a:spcBef>
        <a:buFont typeface="Arial" panose="020B0604020202020204" pitchFamily="34" charset="0"/>
        <a:buChar char="•"/>
        <a:defRPr sz="10205" kern="1200">
          <a:solidFill>
            <a:schemeClr val="tx1"/>
          </a:solidFill>
          <a:latin typeface="+mn-lt"/>
          <a:ea typeface="+mn-ea"/>
          <a:cs typeface="+mn-cs"/>
        </a:defRPr>
      </a:lvl2pPr>
      <a:lvl3pPr marL="4860150" indent="-972030" algn="l" defTabSz="3888120" rtl="0" eaLnBrk="1" latinLnBrk="0" hangingPunct="1">
        <a:lnSpc>
          <a:spcPct val="90000"/>
        </a:lnSpc>
        <a:spcBef>
          <a:spcPts val="2126"/>
        </a:spcBef>
        <a:buFont typeface="Arial" panose="020B0604020202020204" pitchFamily="34" charset="0"/>
        <a:buChar char="•"/>
        <a:defRPr sz="8504" kern="1200">
          <a:solidFill>
            <a:schemeClr val="tx1"/>
          </a:solidFill>
          <a:latin typeface="+mn-lt"/>
          <a:ea typeface="+mn-ea"/>
          <a:cs typeface="+mn-cs"/>
        </a:defRPr>
      </a:lvl3pPr>
      <a:lvl4pPr marL="6804210" indent="-972030" algn="l" defTabSz="3888120" rtl="0" eaLnBrk="1" latinLnBrk="0" hangingPunct="1">
        <a:lnSpc>
          <a:spcPct val="90000"/>
        </a:lnSpc>
        <a:spcBef>
          <a:spcPts val="2126"/>
        </a:spcBef>
        <a:buFont typeface="Arial" panose="020B0604020202020204" pitchFamily="34" charset="0"/>
        <a:buChar char="•"/>
        <a:defRPr sz="7654" kern="1200">
          <a:solidFill>
            <a:schemeClr val="tx1"/>
          </a:solidFill>
          <a:latin typeface="+mn-lt"/>
          <a:ea typeface="+mn-ea"/>
          <a:cs typeface="+mn-cs"/>
        </a:defRPr>
      </a:lvl4pPr>
      <a:lvl5pPr marL="8748271" indent="-972030" algn="l" defTabSz="3888120" rtl="0" eaLnBrk="1" latinLnBrk="0" hangingPunct="1">
        <a:lnSpc>
          <a:spcPct val="90000"/>
        </a:lnSpc>
        <a:spcBef>
          <a:spcPts val="2126"/>
        </a:spcBef>
        <a:buFont typeface="Arial" panose="020B0604020202020204" pitchFamily="34" charset="0"/>
        <a:buChar char="•"/>
        <a:defRPr sz="7654" kern="1200">
          <a:solidFill>
            <a:schemeClr val="tx1"/>
          </a:solidFill>
          <a:latin typeface="+mn-lt"/>
          <a:ea typeface="+mn-ea"/>
          <a:cs typeface="+mn-cs"/>
        </a:defRPr>
      </a:lvl5pPr>
      <a:lvl6pPr marL="10692331" indent="-972030" algn="l" defTabSz="3888120" rtl="0" eaLnBrk="1" latinLnBrk="0" hangingPunct="1">
        <a:lnSpc>
          <a:spcPct val="90000"/>
        </a:lnSpc>
        <a:spcBef>
          <a:spcPts val="2126"/>
        </a:spcBef>
        <a:buFont typeface="Arial" panose="020B0604020202020204" pitchFamily="34" charset="0"/>
        <a:buChar char="•"/>
        <a:defRPr sz="7654" kern="1200">
          <a:solidFill>
            <a:schemeClr val="tx1"/>
          </a:solidFill>
          <a:latin typeface="+mn-lt"/>
          <a:ea typeface="+mn-ea"/>
          <a:cs typeface="+mn-cs"/>
        </a:defRPr>
      </a:lvl6pPr>
      <a:lvl7pPr marL="12636391" indent="-972030" algn="l" defTabSz="3888120" rtl="0" eaLnBrk="1" latinLnBrk="0" hangingPunct="1">
        <a:lnSpc>
          <a:spcPct val="90000"/>
        </a:lnSpc>
        <a:spcBef>
          <a:spcPts val="2126"/>
        </a:spcBef>
        <a:buFont typeface="Arial" panose="020B0604020202020204" pitchFamily="34" charset="0"/>
        <a:buChar char="•"/>
        <a:defRPr sz="7654" kern="1200">
          <a:solidFill>
            <a:schemeClr val="tx1"/>
          </a:solidFill>
          <a:latin typeface="+mn-lt"/>
          <a:ea typeface="+mn-ea"/>
          <a:cs typeface="+mn-cs"/>
        </a:defRPr>
      </a:lvl7pPr>
      <a:lvl8pPr marL="14580451" indent="-972030" algn="l" defTabSz="3888120" rtl="0" eaLnBrk="1" latinLnBrk="0" hangingPunct="1">
        <a:lnSpc>
          <a:spcPct val="90000"/>
        </a:lnSpc>
        <a:spcBef>
          <a:spcPts val="2126"/>
        </a:spcBef>
        <a:buFont typeface="Arial" panose="020B0604020202020204" pitchFamily="34" charset="0"/>
        <a:buChar char="•"/>
        <a:defRPr sz="7654" kern="1200">
          <a:solidFill>
            <a:schemeClr val="tx1"/>
          </a:solidFill>
          <a:latin typeface="+mn-lt"/>
          <a:ea typeface="+mn-ea"/>
          <a:cs typeface="+mn-cs"/>
        </a:defRPr>
      </a:lvl8pPr>
      <a:lvl9pPr marL="16524511" indent="-972030" algn="l" defTabSz="3888120" rtl="0" eaLnBrk="1" latinLnBrk="0" hangingPunct="1">
        <a:lnSpc>
          <a:spcPct val="90000"/>
        </a:lnSpc>
        <a:spcBef>
          <a:spcPts val="2126"/>
        </a:spcBef>
        <a:buFont typeface="Arial" panose="020B0604020202020204" pitchFamily="34" charset="0"/>
        <a:buChar char="•"/>
        <a:defRPr sz="7654" kern="1200">
          <a:solidFill>
            <a:schemeClr val="tx1"/>
          </a:solidFill>
          <a:latin typeface="+mn-lt"/>
          <a:ea typeface="+mn-ea"/>
          <a:cs typeface="+mn-cs"/>
        </a:defRPr>
      </a:lvl9pPr>
    </p:bodyStyle>
    <p:otherStyle>
      <a:defPPr>
        <a:defRPr lang="en-US"/>
      </a:defPPr>
      <a:lvl1pPr marL="0" algn="l" defTabSz="3888120" rtl="0" eaLnBrk="1" latinLnBrk="0" hangingPunct="1">
        <a:defRPr sz="7654" kern="1200">
          <a:solidFill>
            <a:schemeClr val="tx1"/>
          </a:solidFill>
          <a:latin typeface="+mn-lt"/>
          <a:ea typeface="+mn-ea"/>
          <a:cs typeface="+mn-cs"/>
        </a:defRPr>
      </a:lvl1pPr>
      <a:lvl2pPr marL="1944060" algn="l" defTabSz="3888120" rtl="0" eaLnBrk="1" latinLnBrk="0" hangingPunct="1">
        <a:defRPr sz="7654" kern="1200">
          <a:solidFill>
            <a:schemeClr val="tx1"/>
          </a:solidFill>
          <a:latin typeface="+mn-lt"/>
          <a:ea typeface="+mn-ea"/>
          <a:cs typeface="+mn-cs"/>
        </a:defRPr>
      </a:lvl2pPr>
      <a:lvl3pPr marL="3888120" algn="l" defTabSz="3888120" rtl="0" eaLnBrk="1" latinLnBrk="0" hangingPunct="1">
        <a:defRPr sz="7654" kern="1200">
          <a:solidFill>
            <a:schemeClr val="tx1"/>
          </a:solidFill>
          <a:latin typeface="+mn-lt"/>
          <a:ea typeface="+mn-ea"/>
          <a:cs typeface="+mn-cs"/>
        </a:defRPr>
      </a:lvl3pPr>
      <a:lvl4pPr marL="5832180" algn="l" defTabSz="3888120" rtl="0" eaLnBrk="1" latinLnBrk="0" hangingPunct="1">
        <a:defRPr sz="7654" kern="1200">
          <a:solidFill>
            <a:schemeClr val="tx1"/>
          </a:solidFill>
          <a:latin typeface="+mn-lt"/>
          <a:ea typeface="+mn-ea"/>
          <a:cs typeface="+mn-cs"/>
        </a:defRPr>
      </a:lvl4pPr>
      <a:lvl5pPr marL="7776240" algn="l" defTabSz="3888120" rtl="0" eaLnBrk="1" latinLnBrk="0" hangingPunct="1">
        <a:defRPr sz="7654" kern="1200">
          <a:solidFill>
            <a:schemeClr val="tx1"/>
          </a:solidFill>
          <a:latin typeface="+mn-lt"/>
          <a:ea typeface="+mn-ea"/>
          <a:cs typeface="+mn-cs"/>
        </a:defRPr>
      </a:lvl5pPr>
      <a:lvl6pPr marL="9720301" algn="l" defTabSz="3888120" rtl="0" eaLnBrk="1" latinLnBrk="0" hangingPunct="1">
        <a:defRPr sz="7654" kern="1200">
          <a:solidFill>
            <a:schemeClr val="tx1"/>
          </a:solidFill>
          <a:latin typeface="+mn-lt"/>
          <a:ea typeface="+mn-ea"/>
          <a:cs typeface="+mn-cs"/>
        </a:defRPr>
      </a:lvl6pPr>
      <a:lvl7pPr marL="11664361" algn="l" defTabSz="3888120" rtl="0" eaLnBrk="1" latinLnBrk="0" hangingPunct="1">
        <a:defRPr sz="7654" kern="1200">
          <a:solidFill>
            <a:schemeClr val="tx1"/>
          </a:solidFill>
          <a:latin typeface="+mn-lt"/>
          <a:ea typeface="+mn-ea"/>
          <a:cs typeface="+mn-cs"/>
        </a:defRPr>
      </a:lvl7pPr>
      <a:lvl8pPr marL="13608421" algn="l" defTabSz="3888120" rtl="0" eaLnBrk="1" latinLnBrk="0" hangingPunct="1">
        <a:defRPr sz="7654" kern="1200">
          <a:solidFill>
            <a:schemeClr val="tx1"/>
          </a:solidFill>
          <a:latin typeface="+mn-lt"/>
          <a:ea typeface="+mn-ea"/>
          <a:cs typeface="+mn-cs"/>
        </a:defRPr>
      </a:lvl8pPr>
      <a:lvl9pPr marL="15552481" algn="l" defTabSz="3888120" rtl="0" eaLnBrk="1" latinLnBrk="0" hangingPunct="1">
        <a:defRPr sz="765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doi.org/https:/doi.org/10.1348/096317909X481382" TargetMode="External"/><Relationship Id="rId3" Type="http://schemas.openxmlformats.org/officeDocument/2006/relationships/image" Target="../media/image1.png"/><Relationship Id="rId7" Type="http://schemas.openxmlformats.org/officeDocument/2006/relationships/hyperlink" Target="https://francophonesud.nbed.nb.ca/district-scolaire/approche-educative/1885-s-entr-apprendre-l-innovation-au-centre-de-l-education"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s://selfdeterminationtheory.org/SDT/documents/2008_DeciRyan_CanPsy_Eng.pdf" TargetMode="Externa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FF90A54F-199D-41AA-1285-8D5A74A5F7F3}"/>
              </a:ext>
            </a:extLst>
          </p:cNvPr>
          <p:cNvSpPr/>
          <p:nvPr/>
        </p:nvSpPr>
        <p:spPr>
          <a:xfrm>
            <a:off x="800752" y="18520194"/>
            <a:ext cx="11667171" cy="14193836"/>
          </a:xfrm>
          <a:prstGeom prst="rect">
            <a:avLst/>
          </a:prstGeom>
          <a:solidFill>
            <a:srgbClr val="EFDB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endParaRPr lang="fr-FR" sz="3220" dirty="0">
              <a:solidFill>
                <a:srgbClr val="FBB677"/>
              </a:solidFill>
              <a:latin typeface="Bangla Sangam MN" panose="02000000000000000000" pitchFamily="2" charset="0"/>
              <a:cs typeface="Bangla Sangam MN" panose="02000000000000000000" pitchFamily="2" charset="0"/>
            </a:endParaRPr>
          </a:p>
          <a:p>
            <a:pPr lvl="1"/>
            <a:endParaRPr lang="fr-FR" sz="3220" dirty="0">
              <a:solidFill>
                <a:srgbClr val="FBB677"/>
              </a:solidFill>
              <a:latin typeface="Bangla Sangam MN" panose="02000000000000000000" pitchFamily="2" charset="0"/>
              <a:cs typeface="Bangla Sangam MN" panose="02000000000000000000" pitchFamily="2" charset="0"/>
            </a:endParaRPr>
          </a:p>
          <a:p>
            <a:pPr lvl="1"/>
            <a:endParaRPr lang="fr-FR" sz="3220" dirty="0">
              <a:solidFill>
                <a:srgbClr val="FBB677"/>
              </a:solidFill>
              <a:latin typeface="Bangla Sangam MN" panose="02000000000000000000" pitchFamily="2" charset="0"/>
              <a:cs typeface="Bangla Sangam MN" panose="02000000000000000000" pitchFamily="2" charset="0"/>
            </a:endParaRPr>
          </a:p>
          <a:p>
            <a:pPr lvl="1"/>
            <a:endParaRPr lang="fr-FR" sz="3220" dirty="0">
              <a:solidFill>
                <a:srgbClr val="FBB677"/>
              </a:solidFill>
              <a:latin typeface="Bangla Sangam MN" panose="02000000000000000000" pitchFamily="2" charset="0"/>
              <a:cs typeface="Bangla Sangam MN" panose="02000000000000000000" pitchFamily="2" charset="0"/>
            </a:endParaRPr>
          </a:p>
          <a:p>
            <a:pPr lvl="1"/>
            <a:endParaRPr lang="fr-FR" sz="3220" dirty="0">
              <a:solidFill>
                <a:srgbClr val="FBB677"/>
              </a:solidFill>
              <a:latin typeface="Bangla Sangam MN" panose="02000000000000000000" pitchFamily="2" charset="0"/>
              <a:cs typeface="Bangla Sangam MN" panose="02000000000000000000" pitchFamily="2" charset="0"/>
            </a:endParaRPr>
          </a:p>
          <a:p>
            <a:pPr lvl="1"/>
            <a:endParaRPr lang="fr-FR" sz="3220" dirty="0">
              <a:solidFill>
                <a:srgbClr val="FBB677"/>
              </a:solidFill>
              <a:latin typeface="Bangla Sangam MN" panose="02000000000000000000" pitchFamily="2" charset="0"/>
              <a:cs typeface="Bangla Sangam MN" panose="02000000000000000000" pitchFamily="2" charset="0"/>
            </a:endParaRPr>
          </a:p>
          <a:p>
            <a:pPr lvl="1"/>
            <a:endParaRPr lang="fr-FR" sz="3220" dirty="0">
              <a:solidFill>
                <a:srgbClr val="FBB677"/>
              </a:solidFill>
              <a:latin typeface="Bangla Sangam MN" panose="02000000000000000000" pitchFamily="2" charset="0"/>
              <a:cs typeface="Bangla Sangam MN" panose="02000000000000000000" pitchFamily="2" charset="0"/>
            </a:endParaRPr>
          </a:p>
          <a:p>
            <a:pPr lvl="1"/>
            <a:endParaRPr lang="fr-FR" sz="3220" dirty="0">
              <a:solidFill>
                <a:srgbClr val="FBB677"/>
              </a:solidFill>
              <a:latin typeface="Bangla Sangam MN" panose="02000000000000000000" pitchFamily="2" charset="0"/>
              <a:cs typeface="Bangla Sangam MN" panose="02000000000000000000" pitchFamily="2" charset="0"/>
            </a:endParaRPr>
          </a:p>
          <a:p>
            <a:pPr lvl="1"/>
            <a:endParaRPr lang="fr-FR" sz="3220" dirty="0">
              <a:solidFill>
                <a:srgbClr val="FBB677"/>
              </a:solidFill>
              <a:latin typeface="Bangla Sangam MN" panose="02000000000000000000" pitchFamily="2" charset="0"/>
              <a:cs typeface="Bangla Sangam MN" panose="02000000000000000000" pitchFamily="2" charset="0"/>
            </a:endParaRPr>
          </a:p>
          <a:p>
            <a:pPr lvl="1"/>
            <a:endParaRPr lang="fr-FR" sz="3220" dirty="0">
              <a:solidFill>
                <a:srgbClr val="FBB677"/>
              </a:solidFill>
              <a:latin typeface="Bangla Sangam MN" panose="02000000000000000000" pitchFamily="2" charset="0"/>
              <a:cs typeface="Bangla Sangam MN" panose="02000000000000000000" pitchFamily="2" charset="0"/>
            </a:endParaRPr>
          </a:p>
          <a:p>
            <a:pPr lvl="1"/>
            <a:endParaRPr lang="fr-FR" sz="3220" dirty="0">
              <a:solidFill>
                <a:srgbClr val="FBB677"/>
              </a:solidFill>
              <a:latin typeface="Bangla Sangam MN" panose="02000000000000000000" pitchFamily="2" charset="0"/>
              <a:cs typeface="Bangla Sangam MN" panose="02000000000000000000" pitchFamily="2" charset="0"/>
            </a:endParaRPr>
          </a:p>
          <a:p>
            <a:pPr lvl="1"/>
            <a:endParaRPr lang="fr-FR" sz="3220" dirty="0">
              <a:solidFill>
                <a:srgbClr val="FBB677"/>
              </a:solidFill>
              <a:latin typeface="Bangla Sangam MN" panose="02000000000000000000" pitchFamily="2" charset="0"/>
              <a:cs typeface="Bangla Sangam MN" panose="02000000000000000000" pitchFamily="2" charset="0"/>
            </a:endParaRPr>
          </a:p>
          <a:p>
            <a:pPr lvl="1"/>
            <a:endParaRPr lang="fr-FR" sz="3220" dirty="0">
              <a:solidFill>
                <a:srgbClr val="FBB677"/>
              </a:solidFill>
              <a:latin typeface="Bangla Sangam MN" panose="02000000000000000000" pitchFamily="2" charset="0"/>
              <a:cs typeface="Bangla Sangam MN" panose="02000000000000000000" pitchFamily="2" charset="0"/>
            </a:endParaRPr>
          </a:p>
          <a:p>
            <a:pPr lvl="1"/>
            <a:endParaRPr lang="fr-FR" sz="3220" dirty="0">
              <a:solidFill>
                <a:srgbClr val="FBB677"/>
              </a:solidFill>
              <a:latin typeface="Bangla Sangam MN" panose="02000000000000000000" pitchFamily="2" charset="0"/>
              <a:cs typeface="Bangla Sangam MN" panose="02000000000000000000" pitchFamily="2" charset="0"/>
            </a:endParaRPr>
          </a:p>
          <a:p>
            <a:pPr lvl="1"/>
            <a:endParaRPr lang="fr-FR" sz="3220" dirty="0">
              <a:solidFill>
                <a:srgbClr val="FBB677"/>
              </a:solidFill>
              <a:latin typeface="Bangla Sangam MN" panose="02000000000000000000" pitchFamily="2" charset="0"/>
              <a:cs typeface="Bangla Sangam MN" panose="02000000000000000000" pitchFamily="2" charset="0"/>
            </a:endParaRPr>
          </a:p>
          <a:p>
            <a:pPr lvl="1"/>
            <a:endParaRPr lang="fr-FR" sz="3220" dirty="0">
              <a:solidFill>
                <a:srgbClr val="FBB677"/>
              </a:solidFill>
              <a:latin typeface="Bangla Sangam MN" panose="02000000000000000000" pitchFamily="2" charset="0"/>
              <a:cs typeface="Bangla Sangam MN" panose="02000000000000000000" pitchFamily="2" charset="0"/>
            </a:endParaRPr>
          </a:p>
          <a:p>
            <a:pPr lvl="1"/>
            <a:endParaRPr lang="fr-FR" sz="3220" dirty="0">
              <a:solidFill>
                <a:srgbClr val="FBB677"/>
              </a:solidFill>
              <a:latin typeface="Bangla Sangam MN" panose="02000000000000000000" pitchFamily="2" charset="0"/>
              <a:cs typeface="Bangla Sangam MN" panose="02000000000000000000" pitchFamily="2" charset="0"/>
            </a:endParaRPr>
          </a:p>
          <a:p>
            <a:pPr lvl="1"/>
            <a:endParaRPr lang="fr-FR" sz="3220" dirty="0">
              <a:solidFill>
                <a:srgbClr val="FBB677"/>
              </a:solidFill>
              <a:latin typeface="Bangla Sangam MN" panose="02000000000000000000" pitchFamily="2" charset="0"/>
              <a:cs typeface="Bangla Sangam MN" panose="02000000000000000000" pitchFamily="2" charset="0"/>
            </a:endParaRPr>
          </a:p>
          <a:p>
            <a:pPr lvl="1"/>
            <a:endParaRPr lang="fr-FR" sz="3220" dirty="0">
              <a:solidFill>
                <a:srgbClr val="FBB677"/>
              </a:solidFill>
              <a:latin typeface="Bangla Sangam MN" panose="02000000000000000000" pitchFamily="2" charset="0"/>
              <a:cs typeface="Bangla Sangam MN" panose="02000000000000000000" pitchFamily="2" charset="0"/>
            </a:endParaRPr>
          </a:p>
          <a:p>
            <a:pPr lvl="1"/>
            <a:endParaRPr lang="fr-FR" sz="3220" dirty="0">
              <a:solidFill>
                <a:srgbClr val="FBB677"/>
              </a:solidFill>
              <a:latin typeface="Bangla Sangam MN" panose="02000000000000000000" pitchFamily="2" charset="0"/>
              <a:cs typeface="Bangla Sangam MN" panose="02000000000000000000" pitchFamily="2" charset="0"/>
            </a:endParaRPr>
          </a:p>
          <a:p>
            <a:pPr lvl="1"/>
            <a:endParaRPr lang="fr-FR" sz="3220" dirty="0">
              <a:solidFill>
                <a:srgbClr val="FBB677"/>
              </a:solidFill>
              <a:latin typeface="Bangla Sangam MN" panose="02000000000000000000" pitchFamily="2" charset="0"/>
              <a:cs typeface="Bangla Sangam MN" panose="02000000000000000000" pitchFamily="2" charset="0"/>
            </a:endParaRPr>
          </a:p>
          <a:p>
            <a:pPr lvl="1"/>
            <a:endParaRPr lang="fr-FR" sz="3220" dirty="0">
              <a:solidFill>
                <a:srgbClr val="FBB677"/>
              </a:solidFill>
              <a:latin typeface="Bangla Sangam MN" panose="02000000000000000000" pitchFamily="2" charset="0"/>
              <a:cs typeface="Bangla Sangam MN" panose="02000000000000000000" pitchFamily="2" charset="0"/>
            </a:endParaRPr>
          </a:p>
          <a:p>
            <a:pPr lvl="1"/>
            <a:endParaRPr lang="fr-FR" sz="3220" dirty="0">
              <a:solidFill>
                <a:srgbClr val="FBB677"/>
              </a:solidFill>
              <a:latin typeface="Bangla Sangam MN" panose="02000000000000000000" pitchFamily="2" charset="0"/>
              <a:cs typeface="Bangla Sangam MN" panose="02000000000000000000" pitchFamily="2" charset="0"/>
            </a:endParaRPr>
          </a:p>
          <a:p>
            <a:pPr lvl="1"/>
            <a:endParaRPr lang="fr-FR" sz="3220" dirty="0">
              <a:solidFill>
                <a:srgbClr val="FBB677"/>
              </a:solidFill>
              <a:latin typeface="Bangla Sangam MN" panose="02000000000000000000" pitchFamily="2" charset="0"/>
              <a:cs typeface="Bangla Sangam MN" panose="02000000000000000000" pitchFamily="2" charset="0"/>
            </a:endParaRPr>
          </a:p>
          <a:p>
            <a:pPr lvl="1"/>
            <a:endParaRPr lang="fr-FR" sz="3220" dirty="0">
              <a:solidFill>
                <a:srgbClr val="FBB677"/>
              </a:solidFill>
              <a:latin typeface="Bangla Sangam MN" panose="02000000000000000000" pitchFamily="2" charset="0"/>
              <a:cs typeface="Bangla Sangam MN" panose="02000000000000000000" pitchFamily="2" charset="0"/>
            </a:endParaRPr>
          </a:p>
          <a:p>
            <a:pPr lvl="1"/>
            <a:endParaRPr lang="fr-FR" sz="3220" dirty="0">
              <a:solidFill>
                <a:srgbClr val="FBB677"/>
              </a:solidFill>
              <a:latin typeface="Bangla Sangam MN" panose="02000000000000000000" pitchFamily="2" charset="0"/>
              <a:cs typeface="Bangla Sangam MN" panose="02000000000000000000" pitchFamily="2" charset="0"/>
            </a:endParaRPr>
          </a:p>
          <a:p>
            <a:pPr lvl="1"/>
            <a:endParaRPr lang="fr-FR" sz="3220" dirty="0">
              <a:solidFill>
                <a:schemeClr val="tx1"/>
              </a:solidFill>
              <a:latin typeface="Bangla Sangam MN" panose="02000000000000000000" pitchFamily="2" charset="0"/>
              <a:cs typeface="Bangla Sangam MN" panose="02000000000000000000" pitchFamily="2" charset="0"/>
            </a:endParaRPr>
          </a:p>
        </p:txBody>
      </p:sp>
      <p:sp>
        <p:nvSpPr>
          <p:cNvPr id="15" name="Rectangle 14">
            <a:extLst>
              <a:ext uri="{FF2B5EF4-FFF2-40B4-BE49-F238E27FC236}">
                <a16:creationId xmlns:a16="http://schemas.microsoft.com/office/drawing/2014/main" id="{0353EC5C-8CF9-F28C-5941-95DD95FB1D69}"/>
              </a:ext>
            </a:extLst>
          </p:cNvPr>
          <p:cNvSpPr/>
          <p:nvPr/>
        </p:nvSpPr>
        <p:spPr>
          <a:xfrm>
            <a:off x="800752" y="6008487"/>
            <a:ext cx="11616019" cy="11107282"/>
          </a:xfrm>
          <a:prstGeom prst="rect">
            <a:avLst/>
          </a:prstGeom>
          <a:solidFill>
            <a:srgbClr val="EFDB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CA" sz="2898" dirty="0">
              <a:solidFill>
                <a:schemeClr val="tx1"/>
              </a:solidFill>
            </a:endParaRPr>
          </a:p>
        </p:txBody>
      </p:sp>
      <p:sp>
        <p:nvSpPr>
          <p:cNvPr id="51" name="Rectangle : coins arrondis 50">
            <a:extLst>
              <a:ext uri="{FF2B5EF4-FFF2-40B4-BE49-F238E27FC236}">
                <a16:creationId xmlns:a16="http://schemas.microsoft.com/office/drawing/2014/main" id="{B8E62206-598C-FDCD-E18E-59550F7E38B8}"/>
              </a:ext>
            </a:extLst>
          </p:cNvPr>
          <p:cNvSpPr/>
          <p:nvPr/>
        </p:nvSpPr>
        <p:spPr>
          <a:xfrm>
            <a:off x="670175" y="5702762"/>
            <a:ext cx="7492892" cy="1025821"/>
          </a:xfrm>
          <a:prstGeom prst="roundRect">
            <a:avLst/>
          </a:prstGeom>
          <a:solidFill>
            <a:srgbClr val="2D4B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801" b="1" dirty="0">
                <a:solidFill>
                  <a:schemeClr val="bg1"/>
                </a:solidFill>
                <a:latin typeface="Arial" panose="020B0604020202020204" pitchFamily="34" charset="0"/>
                <a:ea typeface="Bodoni Ornaments" pitchFamily="2" charset="0"/>
                <a:cs typeface="Arial" panose="020B0604020202020204" pitchFamily="34" charset="0"/>
              </a:rPr>
              <a:t>CONTEXTE</a:t>
            </a:r>
          </a:p>
        </p:txBody>
      </p:sp>
      <p:sp>
        <p:nvSpPr>
          <p:cNvPr id="54" name="Rectangle : coins arrondis 53">
            <a:extLst>
              <a:ext uri="{FF2B5EF4-FFF2-40B4-BE49-F238E27FC236}">
                <a16:creationId xmlns:a16="http://schemas.microsoft.com/office/drawing/2014/main" id="{A88270F1-8EAC-34A6-9C7E-566B07BBB46B}"/>
              </a:ext>
            </a:extLst>
          </p:cNvPr>
          <p:cNvSpPr/>
          <p:nvPr/>
        </p:nvSpPr>
        <p:spPr>
          <a:xfrm>
            <a:off x="693056" y="18131872"/>
            <a:ext cx="7447131" cy="1073067"/>
          </a:xfrm>
          <a:prstGeom prst="roundRect">
            <a:avLst/>
          </a:prstGeom>
          <a:solidFill>
            <a:srgbClr val="2D4B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801" b="1" dirty="0">
                <a:solidFill>
                  <a:schemeClr val="bg1"/>
                </a:solidFill>
                <a:latin typeface="Arial" panose="020B0604020202020204" pitchFamily="34" charset="0"/>
                <a:ea typeface="Bodoni Ornaments" pitchFamily="2" charset="0"/>
                <a:cs typeface="Arial" panose="020B0604020202020204" pitchFamily="34" charset="0"/>
              </a:rPr>
              <a:t>MÉTHODOLOGIE</a:t>
            </a:r>
          </a:p>
        </p:txBody>
      </p:sp>
      <p:sp>
        <p:nvSpPr>
          <p:cNvPr id="14" name="ZoneTexte 13">
            <a:extLst>
              <a:ext uri="{FF2B5EF4-FFF2-40B4-BE49-F238E27FC236}">
                <a16:creationId xmlns:a16="http://schemas.microsoft.com/office/drawing/2014/main" id="{5010D32E-1CBD-3E5B-4BE8-62B0EFA54215}"/>
              </a:ext>
            </a:extLst>
          </p:cNvPr>
          <p:cNvSpPr txBox="1"/>
          <p:nvPr/>
        </p:nvSpPr>
        <p:spPr>
          <a:xfrm>
            <a:off x="1390608" y="6906376"/>
            <a:ext cx="10496290" cy="9941183"/>
          </a:xfrm>
          <a:prstGeom prst="rect">
            <a:avLst/>
          </a:prstGeom>
          <a:noFill/>
        </p:spPr>
        <p:txBody>
          <a:bodyPr wrap="square" lIns="91440" tIns="45720" rIns="91440" bIns="45720" anchor="t">
            <a:spAutoFit/>
          </a:bodyPr>
          <a:lstStyle/>
          <a:p>
            <a:pPr algn="just"/>
            <a:r>
              <a:rPr lang="fr-CA" sz="3200" dirty="0">
                <a:latin typeface="Arial" panose="020B0604020202020204" pitchFamily="34" charset="0"/>
                <a:cs typeface="Arial" panose="020B0604020202020204" pitchFamily="34" charset="0"/>
              </a:rPr>
              <a:t>Le projet S'entr'Apprendre est une initiative qui a pour but de transformer l’expérience d’apprentissage des élèves grâce à une approche pédagogique novatrice axée sur le développement de la capacité de s’investir dans la recherche de solutions innovantes de problèmes réels et complexes de leur communauté.</a:t>
            </a:r>
            <a:endParaRPr lang="en-CA" sz="3200" dirty="0">
              <a:latin typeface="Arial" panose="020B0604020202020204" pitchFamily="34" charset="0"/>
              <a:cs typeface="Arial" panose="020B0604020202020204" pitchFamily="34" charset="0"/>
            </a:endParaRPr>
          </a:p>
          <a:p>
            <a:pPr algn="just"/>
            <a:endParaRPr lang="en-CA" sz="3200" dirty="0">
              <a:latin typeface="Arial" panose="020B0604020202020204" pitchFamily="34" charset="0"/>
              <a:cs typeface="Arial" panose="020B0604020202020204" pitchFamily="34" charset="0"/>
            </a:endParaRPr>
          </a:p>
          <a:p>
            <a:pPr algn="just"/>
            <a:r>
              <a:rPr lang="fr-CA" sz="3200" dirty="0">
                <a:latin typeface="Arial" panose="020B0604020202020204" pitchFamily="34" charset="0"/>
                <a:cs typeface="Arial" panose="020B0604020202020204" pitchFamily="34" charset="0"/>
              </a:rPr>
              <a:t>La collaboration est au cœur du projet S'entr'Apprendre, et pour favoriser cette approche les écoles participantes ont rassemblé tous les élèves d’un niveau scolaire dans un même espace d’apprentissage. L’analyse du processus de changements vécus au niveau de la façon d’enseigner dans cet environnement est l’objet d’un engagement partenarial entre le District scolaire francophone Sud et le Réseau CompeTI.CA</a:t>
            </a:r>
          </a:p>
          <a:p>
            <a:pPr algn="just"/>
            <a:endParaRPr lang="fr-CA" sz="3200" dirty="0">
              <a:latin typeface="Arial" panose="020B0604020202020204" pitchFamily="34" charset="0"/>
              <a:cs typeface="Arial" panose="020B0604020202020204" pitchFamily="34" charset="0"/>
            </a:endParaRPr>
          </a:p>
          <a:p>
            <a:pPr algn="just"/>
            <a:r>
              <a:rPr lang="fr-CA" sz="3200" dirty="0">
                <a:latin typeface="Arial"/>
                <a:cs typeface="Arial"/>
              </a:rPr>
              <a:t>L'objectif de ce projet de recherche est d'explorer les expériences vécues du personnel enseignant qui ont </a:t>
            </a:r>
            <a:r>
              <a:rPr lang="fr-CA" sz="3200">
                <a:latin typeface="Arial"/>
                <a:cs typeface="Arial"/>
              </a:rPr>
              <a:t>participé au projet S'Entr'Apprendre</a:t>
            </a:r>
            <a:r>
              <a:rPr lang="fr-CA" sz="3200" dirty="0">
                <a:latin typeface="Arial"/>
                <a:cs typeface="Arial"/>
              </a:rPr>
              <a:t> afin de mieux comprendre leur perspective. </a:t>
            </a:r>
            <a:endParaRPr lang="en-CA" sz="3200" dirty="0">
              <a:latin typeface="Arial" panose="020B0604020202020204" pitchFamily="34" charset="0"/>
              <a:cs typeface="Arial" panose="020B0604020202020204" pitchFamily="34" charset="0"/>
            </a:endParaRPr>
          </a:p>
        </p:txBody>
      </p:sp>
      <p:sp>
        <p:nvSpPr>
          <p:cNvPr id="17" name="ZoneTexte 16">
            <a:extLst>
              <a:ext uri="{FF2B5EF4-FFF2-40B4-BE49-F238E27FC236}">
                <a16:creationId xmlns:a16="http://schemas.microsoft.com/office/drawing/2014/main" id="{ADAFC1DA-DCC7-F36A-933F-DD3C1D9D5777}"/>
              </a:ext>
            </a:extLst>
          </p:cNvPr>
          <p:cNvSpPr txBox="1"/>
          <p:nvPr/>
        </p:nvSpPr>
        <p:spPr>
          <a:xfrm>
            <a:off x="1067375" y="19308532"/>
            <a:ext cx="10819522" cy="6309676"/>
          </a:xfrm>
          <a:prstGeom prst="rect">
            <a:avLst/>
          </a:prstGeom>
          <a:noFill/>
        </p:spPr>
        <p:txBody>
          <a:bodyPr wrap="square">
            <a:spAutoFit/>
          </a:bodyPr>
          <a:lstStyle/>
          <a:p>
            <a:r>
              <a:rPr lang="fr-CA" sz="4400" b="1" dirty="0">
                <a:solidFill>
                  <a:srgbClr val="000000"/>
                </a:solidFill>
                <a:latin typeface="Arial" panose="020B0604020202020204" pitchFamily="34" charset="0"/>
                <a:ea typeface="Times New Roman" panose="02020603050405020304" pitchFamily="18" charset="0"/>
                <a:cs typeface="Arial" panose="020B0604020202020204" pitchFamily="34" charset="0"/>
              </a:rPr>
              <a:t>Devis </a:t>
            </a:r>
            <a:r>
              <a:rPr lang="fr-CA" sz="4400" b="1" dirty="0">
                <a:latin typeface="Arial" panose="020B0604020202020204" pitchFamily="34" charset="0"/>
                <a:ea typeface="Times New Roman" panose="02020603050405020304" pitchFamily="18" charset="0"/>
                <a:cs typeface="Arial" panose="020B0604020202020204" pitchFamily="34" charset="0"/>
              </a:rPr>
              <a:t>: </a:t>
            </a:r>
            <a:r>
              <a:rPr lang="fr-CA" sz="3200" dirty="0">
                <a:solidFill>
                  <a:srgbClr val="000000"/>
                </a:solidFill>
                <a:latin typeface="Arial" panose="020B0604020202020204" pitchFamily="34" charset="0"/>
                <a:ea typeface="Times New Roman" panose="02020603050405020304" pitchFamily="18" charset="0"/>
                <a:cs typeface="Arial" panose="020B0604020202020204" pitchFamily="34" charset="0"/>
              </a:rPr>
              <a:t>Étude qualitative de type narrative descriptive </a:t>
            </a:r>
            <a:endParaRPr lang="fr-CA" sz="3200" dirty="0">
              <a:latin typeface="Arial" panose="020B0604020202020204" pitchFamily="34" charset="0"/>
              <a:ea typeface="Calibri" panose="020F0502020204030204" pitchFamily="34" charset="0"/>
              <a:cs typeface="Arial" panose="020B0604020202020204" pitchFamily="34" charset="0"/>
            </a:endParaRPr>
          </a:p>
          <a:p>
            <a:r>
              <a:rPr lang="fr-CA" sz="3200" b="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endParaRPr lang="fr-CA" sz="3200" dirty="0">
              <a:latin typeface="Arial" panose="020B0604020202020204" pitchFamily="34" charset="0"/>
              <a:ea typeface="Calibri" panose="020F0502020204030204" pitchFamily="34" charset="0"/>
              <a:cs typeface="Arial" panose="020B0604020202020204" pitchFamily="34" charset="0"/>
            </a:endParaRPr>
          </a:p>
          <a:p>
            <a:r>
              <a:rPr lang="fr-FR" sz="4400" b="1" dirty="0">
                <a:latin typeface="Arial" panose="020B0604020202020204" pitchFamily="34" charset="0"/>
                <a:ea typeface="Calibri" panose="020F0502020204030204" pitchFamily="34" charset="0"/>
                <a:cs typeface="Arial" panose="020B0604020202020204" pitchFamily="34" charset="0"/>
              </a:rPr>
              <a:t>Participants</a:t>
            </a:r>
            <a:r>
              <a:rPr lang="fr-CA" sz="4400" b="1" dirty="0">
                <a:latin typeface="Arial" panose="020B0604020202020204" pitchFamily="34" charset="0"/>
                <a:ea typeface="Calibri" panose="020F0502020204030204" pitchFamily="34" charset="0"/>
                <a:cs typeface="Arial" panose="020B0604020202020204" pitchFamily="34" charset="0"/>
              </a:rPr>
              <a:t>: N= 8</a:t>
            </a:r>
          </a:p>
          <a:p>
            <a:r>
              <a:rPr lang="fr-CA" sz="3200" dirty="0">
                <a:solidFill>
                  <a:srgbClr val="000000"/>
                </a:solidFill>
                <a:latin typeface="Arial" panose="020B0604020202020204" pitchFamily="34" charset="0"/>
                <a:ea typeface="Calibri" panose="020F0502020204030204" pitchFamily="34" charset="0"/>
                <a:cs typeface="Arial" panose="020B0604020202020204" pitchFamily="34" charset="0"/>
              </a:rPr>
              <a:t>Le personnel enseignant des 3 écoles pilotes où le projet S’</a:t>
            </a:r>
            <a:r>
              <a:rPr lang="fr-CA" sz="3200" dirty="0" err="1">
                <a:solidFill>
                  <a:srgbClr val="000000"/>
                </a:solidFill>
                <a:latin typeface="Arial" panose="020B0604020202020204" pitchFamily="34" charset="0"/>
                <a:ea typeface="Calibri" panose="020F0502020204030204" pitchFamily="34" charset="0"/>
                <a:cs typeface="Arial" panose="020B0604020202020204" pitchFamily="34" charset="0"/>
              </a:rPr>
              <a:t>Entr’Apprendre</a:t>
            </a:r>
            <a:r>
              <a:rPr lang="fr-CA" sz="3200" dirty="0">
                <a:solidFill>
                  <a:srgbClr val="000000"/>
                </a:solidFill>
                <a:latin typeface="Arial" panose="020B0604020202020204" pitchFamily="34" charset="0"/>
                <a:ea typeface="Calibri" panose="020F0502020204030204" pitchFamily="34" charset="0"/>
                <a:cs typeface="Arial" panose="020B0604020202020204" pitchFamily="34" charset="0"/>
              </a:rPr>
              <a:t> fut lancé. </a:t>
            </a:r>
            <a:endParaRPr lang="fr-CA" sz="3200" dirty="0">
              <a:latin typeface="Arial" panose="020B0604020202020204" pitchFamily="34" charset="0"/>
              <a:ea typeface="Calibri" panose="020F0502020204030204" pitchFamily="34" charset="0"/>
              <a:cs typeface="Arial" panose="020B0604020202020204" pitchFamily="34" charset="0"/>
            </a:endParaRPr>
          </a:p>
          <a:p>
            <a:endParaRPr lang="fr-CA" sz="4001" b="1" dirty="0">
              <a:latin typeface="Arial" panose="020B0604020202020204" pitchFamily="34" charset="0"/>
              <a:ea typeface="Calibri" panose="020F0502020204030204" pitchFamily="34" charset="0"/>
              <a:cs typeface="Arial" panose="020B0604020202020204" pitchFamily="34" charset="0"/>
            </a:endParaRPr>
          </a:p>
          <a:p>
            <a:r>
              <a:rPr lang="fr-CA" sz="4001" b="1" dirty="0">
                <a:latin typeface="Arial" panose="020B0604020202020204" pitchFamily="34" charset="0"/>
                <a:ea typeface="Calibri" panose="020F0502020204030204" pitchFamily="34" charset="0"/>
                <a:cs typeface="Arial" panose="020B0604020202020204" pitchFamily="34" charset="0"/>
              </a:rPr>
              <a:t>Collecte de données: </a:t>
            </a:r>
            <a:r>
              <a:rPr lang="fr-CA" sz="3200" dirty="0">
                <a:latin typeface="Arial" panose="020B0604020202020204" pitchFamily="34" charset="0"/>
                <a:ea typeface="Calibri" panose="020F0502020204030204" pitchFamily="34" charset="0"/>
                <a:cs typeface="Arial" panose="020B0604020202020204" pitchFamily="34" charset="0"/>
              </a:rPr>
              <a:t>Entrevues-semis dirigées individuelles (1) et en groupe (2).  </a:t>
            </a:r>
          </a:p>
          <a:p>
            <a:endParaRPr lang="fr-CA" sz="3200" b="1" dirty="0">
              <a:latin typeface="Arial" panose="020B0604020202020204" pitchFamily="34" charset="0"/>
              <a:ea typeface="Calibri" panose="020F0502020204030204" pitchFamily="34" charset="0"/>
              <a:cs typeface="Arial" panose="020B0604020202020204" pitchFamily="34" charset="0"/>
            </a:endParaRPr>
          </a:p>
          <a:p>
            <a:r>
              <a:rPr lang="fr-CA" sz="4400" b="1" dirty="0">
                <a:latin typeface="Arial" panose="020B0604020202020204" pitchFamily="34" charset="0"/>
                <a:ea typeface="Calibri" panose="020F0502020204030204" pitchFamily="34" charset="0"/>
                <a:cs typeface="Arial" panose="020B0604020202020204" pitchFamily="34" charset="0"/>
              </a:rPr>
              <a:t>Analyse des données: </a:t>
            </a:r>
            <a:r>
              <a:rPr lang="fr-FR" sz="3200" dirty="0">
                <a:latin typeface="Arial" panose="020B0604020202020204" pitchFamily="34" charset="0"/>
                <a:ea typeface="Calibri" panose="020F0502020204030204" pitchFamily="34" charset="0"/>
                <a:cs typeface="Arial" panose="020B0604020202020204" pitchFamily="34" charset="0"/>
              </a:rPr>
              <a:t>L’analyse thématique interdisciplinaire avec l’aide du logiciel </a:t>
            </a:r>
            <a:r>
              <a:rPr lang="fr-FR" sz="3200" dirty="0" err="1">
                <a:latin typeface="Arial" panose="020B0604020202020204" pitchFamily="34" charset="0"/>
                <a:ea typeface="Calibri" panose="020F0502020204030204" pitchFamily="34" charset="0"/>
                <a:cs typeface="Arial" panose="020B0604020202020204" pitchFamily="34" charset="0"/>
              </a:rPr>
              <a:t>NVivo</a:t>
            </a:r>
            <a:r>
              <a:rPr lang="fr-FR" sz="3200" dirty="0">
                <a:latin typeface="Arial" panose="020B0604020202020204" pitchFamily="34" charset="0"/>
                <a:ea typeface="Calibri" panose="020F0502020204030204" pitchFamily="34" charset="0"/>
                <a:cs typeface="Arial" panose="020B0604020202020204" pitchFamily="34" charset="0"/>
              </a:rPr>
              <a:t>. </a:t>
            </a:r>
            <a:endParaRPr lang="fr-CA" sz="3200" dirty="0">
              <a:latin typeface="Arial" panose="020B0604020202020204" pitchFamily="34" charset="0"/>
              <a:ea typeface="Calibri" panose="020F050202020403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28E935C0-9977-5AF9-CE7D-606AD6EC1D15}"/>
              </a:ext>
            </a:extLst>
          </p:cNvPr>
          <p:cNvSpPr/>
          <p:nvPr/>
        </p:nvSpPr>
        <p:spPr>
          <a:xfrm>
            <a:off x="13604556" y="8555052"/>
            <a:ext cx="24181740" cy="187050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fr-CA" sz="1245" dirty="0"/>
          </a:p>
        </p:txBody>
      </p:sp>
      <p:sp>
        <p:nvSpPr>
          <p:cNvPr id="24" name="ZoneTexte 23">
            <a:extLst>
              <a:ext uri="{FF2B5EF4-FFF2-40B4-BE49-F238E27FC236}">
                <a16:creationId xmlns:a16="http://schemas.microsoft.com/office/drawing/2014/main" id="{740CC43B-FE01-30CD-A350-97B7B85374AF}"/>
              </a:ext>
            </a:extLst>
          </p:cNvPr>
          <p:cNvSpPr txBox="1"/>
          <p:nvPr/>
        </p:nvSpPr>
        <p:spPr>
          <a:xfrm>
            <a:off x="14215033" y="10024818"/>
            <a:ext cx="9350462" cy="3416320"/>
          </a:xfrm>
          <a:prstGeom prst="rect">
            <a:avLst/>
          </a:prstGeom>
          <a:solidFill>
            <a:srgbClr val="E5A4B2"/>
          </a:solidFill>
          <a:ln w="28575">
            <a:solidFill>
              <a:schemeClr val="tx1">
                <a:lumMod val="50000"/>
                <a:lumOff val="50000"/>
              </a:schemeClr>
            </a:solidFill>
          </a:ln>
        </p:spPr>
        <p:txBody>
          <a:bodyPr wrap="square" rtlCol="0">
            <a:spAutoFit/>
          </a:bodyPr>
          <a:lstStyle/>
          <a:p>
            <a:pPr lvl="2"/>
            <a:r>
              <a:rPr lang="fr-CA" sz="3600" b="1" dirty="0">
                <a:latin typeface="Arial" panose="020B0604020202020204" pitchFamily="34" charset="0"/>
                <a:cs typeface="Arial" panose="020B0604020202020204" pitchFamily="34" charset="0"/>
              </a:rPr>
              <a:t>Autonomie pédagogique: </a:t>
            </a:r>
          </a:p>
          <a:p>
            <a:pPr marL="1485900" lvl="2" indent="-571500">
              <a:buFontTx/>
              <a:buChar char="-"/>
            </a:pPr>
            <a:r>
              <a:rPr lang="fr-CA" sz="3600" dirty="0">
                <a:latin typeface="Arial" panose="020B0604020202020204" pitchFamily="34" charset="0"/>
                <a:cs typeface="Arial" panose="020B0604020202020204" pitchFamily="34" charset="0"/>
              </a:rPr>
              <a:t>Changement de rôle</a:t>
            </a:r>
          </a:p>
          <a:p>
            <a:pPr marL="1485900" lvl="2" indent="-571500">
              <a:buFontTx/>
              <a:buChar char="-"/>
            </a:pPr>
            <a:r>
              <a:rPr lang="fr-CA" sz="3600" dirty="0">
                <a:latin typeface="Arial" panose="020B0604020202020204" pitchFamily="34" charset="0"/>
                <a:cs typeface="Arial" panose="020B0604020202020204" pitchFamily="34" charset="0"/>
              </a:rPr>
              <a:t>Enseignement des outils en classe</a:t>
            </a:r>
          </a:p>
          <a:p>
            <a:pPr marL="1485900" lvl="2" indent="-571500">
              <a:buFontTx/>
              <a:buChar char="-"/>
            </a:pPr>
            <a:r>
              <a:rPr lang="fr-CA" sz="3600" dirty="0">
                <a:latin typeface="Arial" panose="020B0604020202020204" pitchFamily="34" charset="0"/>
                <a:cs typeface="Arial" panose="020B0604020202020204" pitchFamily="34" charset="0"/>
              </a:rPr>
              <a:t>Évaluer différemment </a:t>
            </a:r>
          </a:p>
          <a:p>
            <a:pPr marL="1485900" lvl="2" indent="-571500">
              <a:buFontTx/>
              <a:buChar char="-"/>
            </a:pPr>
            <a:r>
              <a:rPr lang="fr-CA" sz="3600">
                <a:latin typeface="Arial" panose="020B0604020202020204" pitchFamily="34" charset="0"/>
                <a:cs typeface="Arial" panose="020B0604020202020204" pitchFamily="34" charset="0"/>
              </a:rPr>
              <a:t>Classe inversée</a:t>
            </a:r>
            <a:endParaRPr lang="fr-CA" sz="3600" dirty="0">
              <a:latin typeface="Arial" panose="020B0604020202020204" pitchFamily="34" charset="0"/>
              <a:cs typeface="Arial" panose="020B0604020202020204" pitchFamily="34" charset="0"/>
            </a:endParaRPr>
          </a:p>
          <a:p>
            <a:pPr marL="1485900" lvl="2" indent="-571500">
              <a:buFontTx/>
              <a:buChar char="-"/>
            </a:pPr>
            <a:r>
              <a:rPr lang="fr-CA" sz="3600" dirty="0">
                <a:latin typeface="Arial" panose="020B0604020202020204" pitchFamily="34" charset="0"/>
                <a:cs typeface="Arial" panose="020B0604020202020204" pitchFamily="34" charset="0"/>
              </a:rPr>
              <a:t>Chute du magistrale </a:t>
            </a:r>
          </a:p>
        </p:txBody>
      </p:sp>
      <p:sp>
        <p:nvSpPr>
          <p:cNvPr id="26" name="ZoneTexte 25">
            <a:extLst>
              <a:ext uri="{FF2B5EF4-FFF2-40B4-BE49-F238E27FC236}">
                <a16:creationId xmlns:a16="http://schemas.microsoft.com/office/drawing/2014/main" id="{2D23E149-BC33-48E3-8FA7-51EF5DDE6512}"/>
              </a:ext>
            </a:extLst>
          </p:cNvPr>
          <p:cNvSpPr txBox="1"/>
          <p:nvPr/>
        </p:nvSpPr>
        <p:spPr>
          <a:xfrm>
            <a:off x="14063103" y="18278644"/>
            <a:ext cx="9350462" cy="1754326"/>
          </a:xfrm>
          <a:prstGeom prst="rect">
            <a:avLst/>
          </a:prstGeom>
          <a:solidFill>
            <a:schemeClr val="bg1">
              <a:lumMod val="75000"/>
            </a:schemeClr>
          </a:solidFill>
          <a:ln w="28575">
            <a:solidFill>
              <a:schemeClr val="tx1">
                <a:lumMod val="50000"/>
                <a:lumOff val="50000"/>
              </a:schemeClr>
            </a:solidFill>
          </a:ln>
        </p:spPr>
        <p:txBody>
          <a:bodyPr wrap="square" rtlCol="0">
            <a:spAutoFit/>
          </a:bodyPr>
          <a:lstStyle/>
          <a:p>
            <a:pPr lvl="2"/>
            <a:r>
              <a:rPr lang="fr-CA" sz="3600" b="1" dirty="0">
                <a:latin typeface="Arial" panose="020B0604020202020204" pitchFamily="34" charset="0"/>
                <a:cs typeface="Arial" panose="020B0604020202020204" pitchFamily="34" charset="0"/>
              </a:rPr>
              <a:t>Soutien social:</a:t>
            </a:r>
          </a:p>
          <a:p>
            <a:pPr lvl="2"/>
            <a:r>
              <a:rPr lang="fr-CA" sz="3600" b="1" dirty="0">
                <a:latin typeface="Arial" panose="020B0604020202020204" pitchFamily="34" charset="0"/>
                <a:cs typeface="Arial" panose="020B0604020202020204" pitchFamily="34" charset="0"/>
              </a:rPr>
              <a:t>- </a:t>
            </a:r>
            <a:r>
              <a:rPr lang="fr-CA" sz="3600" dirty="0">
                <a:latin typeface="Arial" panose="020B0604020202020204" pitchFamily="34" charset="0"/>
                <a:cs typeface="Arial" panose="020B0604020202020204" pitchFamily="34" charset="0"/>
              </a:rPr>
              <a:t>Collaboration entre les collègues </a:t>
            </a:r>
          </a:p>
          <a:p>
            <a:pPr lvl="2"/>
            <a:endParaRPr lang="fr-CA" sz="3600" b="1" dirty="0">
              <a:latin typeface="Arial" panose="020B0604020202020204" pitchFamily="34" charset="0"/>
              <a:cs typeface="Arial" panose="020B0604020202020204" pitchFamily="34" charset="0"/>
            </a:endParaRPr>
          </a:p>
        </p:txBody>
      </p:sp>
      <p:sp>
        <p:nvSpPr>
          <p:cNvPr id="27" name="ZoneTexte 26">
            <a:extLst>
              <a:ext uri="{FF2B5EF4-FFF2-40B4-BE49-F238E27FC236}">
                <a16:creationId xmlns:a16="http://schemas.microsoft.com/office/drawing/2014/main" id="{8F2D18C9-4191-F369-0672-43C97033024D}"/>
              </a:ext>
            </a:extLst>
          </p:cNvPr>
          <p:cNvSpPr txBox="1"/>
          <p:nvPr/>
        </p:nvSpPr>
        <p:spPr>
          <a:xfrm>
            <a:off x="14063103" y="21008473"/>
            <a:ext cx="9356781" cy="2308324"/>
          </a:xfrm>
          <a:prstGeom prst="rect">
            <a:avLst/>
          </a:prstGeom>
          <a:solidFill>
            <a:srgbClr val="9AC185"/>
          </a:solidFill>
          <a:ln w="28575">
            <a:solidFill>
              <a:schemeClr val="tx1">
                <a:lumMod val="50000"/>
                <a:lumOff val="50000"/>
              </a:schemeClr>
            </a:solidFill>
          </a:ln>
        </p:spPr>
        <p:txBody>
          <a:bodyPr wrap="square" lIns="91440" tIns="45720" rIns="91440" bIns="45720" rtlCol="0" anchor="t">
            <a:spAutoFit/>
          </a:bodyPr>
          <a:lstStyle/>
          <a:p>
            <a:pPr lvl="2"/>
            <a:r>
              <a:rPr lang="fr-CA" sz="3600" b="1" dirty="0">
                <a:latin typeface="Arial" panose="020B0604020202020204" pitchFamily="34" charset="0"/>
                <a:cs typeface="Arial" panose="020B0604020202020204" pitchFamily="34" charset="0"/>
              </a:rPr>
              <a:t>Satisfaction au travail:</a:t>
            </a:r>
          </a:p>
          <a:p>
            <a:pPr marL="1485900" lvl="2" indent="-571500">
              <a:buFontTx/>
              <a:buChar char="-"/>
            </a:pPr>
            <a:r>
              <a:rPr lang="fr-CA" sz="3600" dirty="0">
                <a:latin typeface="Arial"/>
                <a:cs typeface="Arial"/>
              </a:rPr>
              <a:t>Point du non-retour</a:t>
            </a:r>
            <a:endParaRPr lang="fr-CA" sz="3600" dirty="0">
              <a:latin typeface="Arial" panose="020B0604020202020204" pitchFamily="34" charset="0"/>
              <a:cs typeface="Arial" panose="020B0604020202020204" pitchFamily="34" charset="0"/>
            </a:endParaRPr>
          </a:p>
          <a:p>
            <a:pPr marL="1485900" lvl="2" indent="-571500">
              <a:buFontTx/>
              <a:buChar char="-"/>
            </a:pPr>
            <a:r>
              <a:rPr lang="fr-CA" sz="3600" dirty="0">
                <a:latin typeface="Arial" panose="020B0604020202020204" pitchFamily="34" charset="0"/>
                <a:cs typeface="Arial" panose="020B0604020202020204" pitchFamily="34" charset="0"/>
              </a:rPr>
              <a:t>Adaptation </a:t>
            </a:r>
          </a:p>
          <a:p>
            <a:pPr marL="1485900" lvl="2" indent="-571500">
              <a:buFontTx/>
              <a:buChar char="-"/>
            </a:pPr>
            <a:r>
              <a:rPr lang="fr-CA" sz="3600" dirty="0">
                <a:latin typeface="Arial" panose="020B0604020202020204" pitchFamily="34" charset="0"/>
                <a:cs typeface="Arial" panose="020B0604020202020204" pitchFamily="34" charset="0"/>
              </a:rPr>
              <a:t>Épuisement </a:t>
            </a:r>
          </a:p>
        </p:txBody>
      </p:sp>
      <p:sp>
        <p:nvSpPr>
          <p:cNvPr id="28" name="ZoneTexte 27">
            <a:extLst>
              <a:ext uri="{FF2B5EF4-FFF2-40B4-BE49-F238E27FC236}">
                <a16:creationId xmlns:a16="http://schemas.microsoft.com/office/drawing/2014/main" id="{D038AC0B-203F-07FB-52FF-FECADD03A9B5}"/>
              </a:ext>
            </a:extLst>
          </p:cNvPr>
          <p:cNvSpPr txBox="1"/>
          <p:nvPr/>
        </p:nvSpPr>
        <p:spPr>
          <a:xfrm>
            <a:off x="14069422" y="24570349"/>
            <a:ext cx="9344143" cy="2308324"/>
          </a:xfrm>
          <a:prstGeom prst="rect">
            <a:avLst/>
          </a:prstGeom>
          <a:solidFill>
            <a:srgbClr val="77C0D9"/>
          </a:solidFill>
          <a:ln w="28575">
            <a:solidFill>
              <a:schemeClr val="tx1">
                <a:lumMod val="50000"/>
                <a:lumOff val="50000"/>
              </a:schemeClr>
            </a:solidFill>
          </a:ln>
        </p:spPr>
        <p:txBody>
          <a:bodyPr wrap="square" rtlCol="0">
            <a:spAutoFit/>
          </a:bodyPr>
          <a:lstStyle/>
          <a:p>
            <a:pPr lvl="2"/>
            <a:r>
              <a:rPr lang="fr-CA" sz="3600" b="1" dirty="0">
                <a:latin typeface="Arial" panose="020B0604020202020204" pitchFamily="34" charset="0"/>
                <a:cs typeface="Arial" panose="020B0604020202020204" pitchFamily="34" charset="0"/>
              </a:rPr>
              <a:t>Environnement flexible: </a:t>
            </a:r>
          </a:p>
          <a:p>
            <a:pPr marL="1485900" lvl="2" indent="-571500">
              <a:buFontTx/>
              <a:buChar char="-"/>
            </a:pPr>
            <a:r>
              <a:rPr lang="fr-CA" sz="3600" dirty="0">
                <a:latin typeface="Arial" panose="020B0604020202020204" pitchFamily="34" charset="0"/>
                <a:cs typeface="Arial" panose="020B0604020202020204" pitchFamily="34" charset="0"/>
              </a:rPr>
              <a:t>Enlever les murs </a:t>
            </a:r>
          </a:p>
          <a:p>
            <a:pPr marL="1485900" lvl="2" indent="-571500">
              <a:buFontTx/>
              <a:buChar char="-"/>
            </a:pPr>
            <a:r>
              <a:rPr lang="fr-CA" sz="3600" dirty="0">
                <a:latin typeface="Arial" panose="020B0604020202020204" pitchFamily="34" charset="0"/>
                <a:cs typeface="Arial" panose="020B0604020202020204" pitchFamily="34" charset="0"/>
              </a:rPr>
              <a:t>Espaces partagées</a:t>
            </a:r>
          </a:p>
          <a:p>
            <a:pPr marL="1485900" lvl="2" indent="-571500">
              <a:buFontTx/>
              <a:buChar char="-"/>
            </a:pPr>
            <a:r>
              <a:rPr lang="fr-CA" sz="3600" dirty="0">
                <a:latin typeface="Arial" panose="020B0604020202020204" pitchFamily="34" charset="0"/>
                <a:cs typeface="Arial" panose="020B0604020202020204" pitchFamily="34" charset="0"/>
              </a:rPr>
              <a:t>Enseignement des outils en classe</a:t>
            </a:r>
          </a:p>
        </p:txBody>
      </p:sp>
      <p:sp>
        <p:nvSpPr>
          <p:cNvPr id="1037" name="Rectangle : coins arrondis 1036">
            <a:extLst>
              <a:ext uri="{FF2B5EF4-FFF2-40B4-BE49-F238E27FC236}">
                <a16:creationId xmlns:a16="http://schemas.microsoft.com/office/drawing/2014/main" id="{AC08B20F-6E73-EE3D-683C-05E1A41EC9FC}"/>
              </a:ext>
            </a:extLst>
          </p:cNvPr>
          <p:cNvSpPr/>
          <p:nvPr/>
        </p:nvSpPr>
        <p:spPr>
          <a:xfrm>
            <a:off x="13106504" y="27704304"/>
            <a:ext cx="6421803" cy="1045033"/>
          </a:xfrm>
          <a:prstGeom prst="roundRect">
            <a:avLst/>
          </a:prstGeom>
          <a:solidFill>
            <a:srgbClr val="2D4B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801" b="1" dirty="0">
                <a:solidFill>
                  <a:schemeClr val="bg1"/>
                </a:solidFill>
                <a:latin typeface="Arial" panose="020B0604020202020204" pitchFamily="34" charset="0"/>
                <a:ea typeface="Bodoni Ornaments" pitchFamily="2" charset="0"/>
                <a:cs typeface="Arial" panose="020B0604020202020204" pitchFamily="34" charset="0"/>
              </a:rPr>
              <a:t>CONCLUSION</a:t>
            </a:r>
          </a:p>
        </p:txBody>
      </p:sp>
      <p:sp>
        <p:nvSpPr>
          <p:cNvPr id="6" name="Rectangle : coins arrondis 5">
            <a:extLst>
              <a:ext uri="{FF2B5EF4-FFF2-40B4-BE49-F238E27FC236}">
                <a16:creationId xmlns:a16="http://schemas.microsoft.com/office/drawing/2014/main" id="{1BD4889E-3930-1D35-59AF-203EEA1932E7}"/>
              </a:ext>
            </a:extLst>
          </p:cNvPr>
          <p:cNvSpPr/>
          <p:nvPr/>
        </p:nvSpPr>
        <p:spPr>
          <a:xfrm>
            <a:off x="693056" y="26267602"/>
            <a:ext cx="9142665" cy="1033050"/>
          </a:xfrm>
          <a:prstGeom prst="roundRect">
            <a:avLst/>
          </a:prstGeom>
          <a:solidFill>
            <a:srgbClr val="2D4B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801" b="1" dirty="0">
                <a:solidFill>
                  <a:schemeClr val="bg1"/>
                </a:solidFill>
                <a:latin typeface="Arial" panose="020B0604020202020204" pitchFamily="34" charset="0"/>
                <a:ea typeface="Bodoni Ornaments" pitchFamily="2" charset="0"/>
                <a:cs typeface="Arial" panose="020B0604020202020204" pitchFamily="34" charset="0"/>
              </a:rPr>
              <a:t>CADRE THÉORIQUE</a:t>
            </a:r>
          </a:p>
        </p:txBody>
      </p:sp>
      <p:sp>
        <p:nvSpPr>
          <p:cNvPr id="63" name="ZoneTexte 62">
            <a:extLst>
              <a:ext uri="{FF2B5EF4-FFF2-40B4-BE49-F238E27FC236}">
                <a16:creationId xmlns:a16="http://schemas.microsoft.com/office/drawing/2014/main" id="{E969E94C-A255-6BCC-F6A9-0FDA07D9E762}"/>
              </a:ext>
            </a:extLst>
          </p:cNvPr>
          <p:cNvSpPr txBox="1"/>
          <p:nvPr/>
        </p:nvSpPr>
        <p:spPr>
          <a:xfrm>
            <a:off x="14147666" y="9149445"/>
            <a:ext cx="4223108" cy="656783"/>
          </a:xfrm>
          <a:prstGeom prst="rect">
            <a:avLst/>
          </a:prstGeom>
          <a:noFill/>
        </p:spPr>
        <p:txBody>
          <a:bodyPr wrap="square" rtlCol="0">
            <a:spAutoFit/>
          </a:bodyPr>
          <a:lstStyle/>
          <a:p>
            <a:r>
              <a:rPr lang="fr-FR" sz="3600" dirty="0">
                <a:latin typeface="Arial" panose="020B0604020202020204" pitchFamily="34" charset="0"/>
                <a:cs typeface="Arial" panose="020B0604020202020204" pitchFamily="34" charset="0"/>
              </a:rPr>
              <a:t>Thème 1</a:t>
            </a:r>
          </a:p>
        </p:txBody>
      </p:sp>
      <p:sp>
        <p:nvSpPr>
          <p:cNvPr id="5" name="Rectangle 4">
            <a:extLst>
              <a:ext uri="{FF2B5EF4-FFF2-40B4-BE49-F238E27FC236}">
                <a16:creationId xmlns:a16="http://schemas.microsoft.com/office/drawing/2014/main" id="{3F37FC5C-5FCB-2BC1-B7F8-1C0CDA028E54}"/>
              </a:ext>
            </a:extLst>
          </p:cNvPr>
          <p:cNvSpPr/>
          <p:nvPr/>
        </p:nvSpPr>
        <p:spPr>
          <a:xfrm>
            <a:off x="800752" y="766345"/>
            <a:ext cx="37455582" cy="4604132"/>
          </a:xfrm>
          <a:prstGeom prst="rect">
            <a:avLst/>
          </a:prstGeom>
          <a:solidFill>
            <a:srgbClr val="2D4B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45" dirty="0"/>
          </a:p>
        </p:txBody>
      </p:sp>
      <p:sp>
        <p:nvSpPr>
          <p:cNvPr id="1054" name="Rectangle 1053">
            <a:extLst>
              <a:ext uri="{FF2B5EF4-FFF2-40B4-BE49-F238E27FC236}">
                <a16:creationId xmlns:a16="http://schemas.microsoft.com/office/drawing/2014/main" id="{3906AB8D-BC56-951E-0AD3-70507758FD3D}"/>
              </a:ext>
            </a:extLst>
          </p:cNvPr>
          <p:cNvSpPr/>
          <p:nvPr/>
        </p:nvSpPr>
        <p:spPr>
          <a:xfrm>
            <a:off x="22486777" y="5457277"/>
            <a:ext cx="15724097" cy="30575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26" name="ZoneTexte 1025">
            <a:extLst>
              <a:ext uri="{FF2B5EF4-FFF2-40B4-BE49-F238E27FC236}">
                <a16:creationId xmlns:a16="http://schemas.microsoft.com/office/drawing/2014/main" id="{02010A12-92A0-38B1-9E0B-1E7DBE0E25F5}"/>
              </a:ext>
            </a:extLst>
          </p:cNvPr>
          <p:cNvSpPr txBox="1"/>
          <p:nvPr/>
        </p:nvSpPr>
        <p:spPr>
          <a:xfrm>
            <a:off x="14147666" y="13514078"/>
            <a:ext cx="4223108" cy="656783"/>
          </a:xfrm>
          <a:prstGeom prst="rect">
            <a:avLst/>
          </a:prstGeom>
          <a:noFill/>
        </p:spPr>
        <p:txBody>
          <a:bodyPr wrap="square" rtlCol="0">
            <a:spAutoFit/>
          </a:bodyPr>
          <a:lstStyle/>
          <a:p>
            <a:r>
              <a:rPr lang="fr-FR" sz="3600" dirty="0">
                <a:latin typeface="Arial" panose="020B0604020202020204" pitchFamily="34" charset="0"/>
                <a:cs typeface="Arial" panose="020B0604020202020204" pitchFamily="34" charset="0"/>
              </a:rPr>
              <a:t>Thème 2</a:t>
            </a:r>
          </a:p>
        </p:txBody>
      </p:sp>
      <p:sp>
        <p:nvSpPr>
          <p:cNvPr id="1030" name="ZoneTexte 1029">
            <a:extLst>
              <a:ext uri="{FF2B5EF4-FFF2-40B4-BE49-F238E27FC236}">
                <a16:creationId xmlns:a16="http://schemas.microsoft.com/office/drawing/2014/main" id="{286A12E4-DFE7-0154-A35B-CE071A126D25}"/>
              </a:ext>
            </a:extLst>
          </p:cNvPr>
          <p:cNvSpPr txBox="1"/>
          <p:nvPr/>
        </p:nvSpPr>
        <p:spPr>
          <a:xfrm>
            <a:off x="14147666" y="16523366"/>
            <a:ext cx="4223108" cy="1754326"/>
          </a:xfrm>
          <a:prstGeom prst="rect">
            <a:avLst/>
          </a:prstGeom>
          <a:noFill/>
        </p:spPr>
        <p:txBody>
          <a:bodyPr wrap="square" rtlCol="0">
            <a:spAutoFit/>
          </a:bodyPr>
          <a:lstStyle/>
          <a:p>
            <a:endParaRPr lang="fr-FR" sz="3600" dirty="0">
              <a:latin typeface="Arial" panose="020B0604020202020204" pitchFamily="34" charset="0"/>
              <a:cs typeface="Arial" panose="020B0604020202020204" pitchFamily="34" charset="0"/>
            </a:endParaRPr>
          </a:p>
          <a:p>
            <a:endParaRPr lang="fr-FR" sz="3600" dirty="0">
              <a:latin typeface="Arial" panose="020B0604020202020204" pitchFamily="34" charset="0"/>
              <a:cs typeface="Arial" panose="020B0604020202020204" pitchFamily="34" charset="0"/>
            </a:endParaRPr>
          </a:p>
          <a:p>
            <a:r>
              <a:rPr lang="fr-FR" sz="3600" dirty="0">
                <a:latin typeface="Arial" panose="020B0604020202020204" pitchFamily="34" charset="0"/>
                <a:cs typeface="Arial" panose="020B0604020202020204" pitchFamily="34" charset="0"/>
              </a:rPr>
              <a:t>Thème 3</a:t>
            </a:r>
          </a:p>
        </p:txBody>
      </p:sp>
      <p:sp>
        <p:nvSpPr>
          <p:cNvPr id="1032" name="ZoneTexte 1031">
            <a:extLst>
              <a:ext uri="{FF2B5EF4-FFF2-40B4-BE49-F238E27FC236}">
                <a16:creationId xmlns:a16="http://schemas.microsoft.com/office/drawing/2014/main" id="{FBC39400-C1B8-0712-D905-9B947EBC08E9}"/>
              </a:ext>
            </a:extLst>
          </p:cNvPr>
          <p:cNvSpPr txBox="1"/>
          <p:nvPr/>
        </p:nvSpPr>
        <p:spPr>
          <a:xfrm>
            <a:off x="14147666" y="20124989"/>
            <a:ext cx="4223108" cy="656783"/>
          </a:xfrm>
          <a:prstGeom prst="rect">
            <a:avLst/>
          </a:prstGeom>
          <a:noFill/>
        </p:spPr>
        <p:txBody>
          <a:bodyPr wrap="square" rtlCol="0">
            <a:spAutoFit/>
          </a:bodyPr>
          <a:lstStyle/>
          <a:p>
            <a:r>
              <a:rPr lang="fr-FR" sz="3600" dirty="0">
                <a:latin typeface="Arial" panose="020B0604020202020204" pitchFamily="34" charset="0"/>
                <a:cs typeface="Arial" panose="020B0604020202020204" pitchFamily="34" charset="0"/>
              </a:rPr>
              <a:t>Thème 4</a:t>
            </a:r>
          </a:p>
        </p:txBody>
      </p:sp>
      <p:sp>
        <p:nvSpPr>
          <p:cNvPr id="1033" name="ZoneTexte 1032">
            <a:extLst>
              <a:ext uri="{FF2B5EF4-FFF2-40B4-BE49-F238E27FC236}">
                <a16:creationId xmlns:a16="http://schemas.microsoft.com/office/drawing/2014/main" id="{248B665D-F174-F472-C6AF-0B8FB97DD4F4}"/>
              </a:ext>
            </a:extLst>
          </p:cNvPr>
          <p:cNvSpPr txBox="1"/>
          <p:nvPr/>
        </p:nvSpPr>
        <p:spPr>
          <a:xfrm>
            <a:off x="14110313" y="23744193"/>
            <a:ext cx="5417994" cy="646331"/>
          </a:xfrm>
          <a:prstGeom prst="rect">
            <a:avLst/>
          </a:prstGeom>
          <a:noFill/>
        </p:spPr>
        <p:txBody>
          <a:bodyPr wrap="square" rtlCol="0">
            <a:spAutoFit/>
          </a:bodyPr>
          <a:lstStyle/>
          <a:p>
            <a:r>
              <a:rPr lang="fr-FR" sz="3600" dirty="0">
                <a:latin typeface="Arial" panose="020B0604020202020204" pitchFamily="34" charset="0"/>
                <a:cs typeface="Arial" panose="020B0604020202020204" pitchFamily="34" charset="0"/>
              </a:rPr>
              <a:t>Thème 5 (émergeant)</a:t>
            </a:r>
          </a:p>
        </p:txBody>
      </p:sp>
      <p:sp>
        <p:nvSpPr>
          <p:cNvPr id="1034" name="Bulle rectangulaire à coins arrondis 1033">
            <a:extLst>
              <a:ext uri="{FF2B5EF4-FFF2-40B4-BE49-F238E27FC236}">
                <a16:creationId xmlns:a16="http://schemas.microsoft.com/office/drawing/2014/main" id="{6D8C9147-A584-4F90-747B-BCF5433A3581}"/>
              </a:ext>
            </a:extLst>
          </p:cNvPr>
          <p:cNvSpPr/>
          <p:nvPr/>
        </p:nvSpPr>
        <p:spPr>
          <a:xfrm>
            <a:off x="24459229" y="9065625"/>
            <a:ext cx="12688272" cy="1791006"/>
          </a:xfrm>
          <a:prstGeom prst="wedgeRoundRectCallout">
            <a:avLst>
              <a:gd name="adj1" fmla="val -57335"/>
              <a:gd name="adj2" fmla="val 57203"/>
              <a:gd name="adj3" fmla="val 16667"/>
            </a:avLst>
          </a:prstGeom>
          <a:solidFill>
            <a:srgbClr val="E2A8B7">
              <a:alpha val="5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fr-CA" sz="2800" dirty="0">
                <a:solidFill>
                  <a:schemeClr val="tx1"/>
                </a:solidFill>
              </a:rPr>
              <a:t>"Le magistral est remplacé par la classe inversée, les cliniques, les jeux d’évasion ou autres types de jeux, et surtout progressivement vers l’apprentissage par projets qui a mené certains élèves à créer des micro-entreprises."</a:t>
            </a:r>
            <a:endParaRPr lang="en-CA" sz="2800" dirty="0">
              <a:solidFill>
                <a:schemeClr val="tx1"/>
              </a:solidFill>
              <a:latin typeface="Calibri"/>
              <a:ea typeface="Calibri"/>
              <a:cs typeface="Calibri"/>
            </a:endParaRPr>
          </a:p>
        </p:txBody>
      </p:sp>
      <p:sp>
        <p:nvSpPr>
          <p:cNvPr id="1036" name="Bulle rectangulaire à coins arrondis 1035">
            <a:extLst>
              <a:ext uri="{FF2B5EF4-FFF2-40B4-BE49-F238E27FC236}">
                <a16:creationId xmlns:a16="http://schemas.microsoft.com/office/drawing/2014/main" id="{1E89727E-A089-1D46-17E9-3909136C3E2C}"/>
              </a:ext>
            </a:extLst>
          </p:cNvPr>
          <p:cNvSpPr/>
          <p:nvPr/>
        </p:nvSpPr>
        <p:spPr>
          <a:xfrm>
            <a:off x="24518980" y="10989738"/>
            <a:ext cx="12644961" cy="1669164"/>
          </a:xfrm>
          <a:prstGeom prst="wedgeRoundRectCallout">
            <a:avLst>
              <a:gd name="adj1" fmla="val -56847"/>
              <a:gd name="adj2" fmla="val 678"/>
              <a:gd name="adj3" fmla="val 16667"/>
            </a:avLst>
          </a:prstGeom>
          <a:solidFill>
            <a:srgbClr val="E2A8B7">
              <a:alpha val="5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fr-CA" sz="2800" dirty="0">
                <a:solidFill>
                  <a:schemeClr val="tx1"/>
                </a:solidFill>
              </a:rPr>
              <a:t>"Le projet S'</a:t>
            </a:r>
            <a:r>
              <a:rPr lang="fr-CA" sz="2800" dirty="0" err="1">
                <a:solidFill>
                  <a:schemeClr val="tx1"/>
                </a:solidFill>
              </a:rPr>
              <a:t>entr'Apprendre</a:t>
            </a:r>
            <a:r>
              <a:rPr lang="fr-CA" sz="2800" dirty="0">
                <a:solidFill>
                  <a:schemeClr val="tx1"/>
                </a:solidFill>
              </a:rPr>
              <a:t> permet de fournir de la rétroaction de façon continue. Nous avons éliminé la note pour la remplacer par un crochet et cette façon de faire semble être appréciée par les élèves. Les élèves sont aussi incités à créer leurs propres grilles d’évaluation pour les projets entrepris."</a:t>
            </a:r>
            <a:endParaRPr lang="fr-FR" sz="2800" i="1" dirty="0">
              <a:solidFill>
                <a:schemeClr val="tx1"/>
              </a:solidFill>
              <a:latin typeface="Arial" panose="020B0604020202020204" pitchFamily="34" charset="0"/>
              <a:cs typeface="Arial" panose="020B0604020202020204" pitchFamily="34" charset="0"/>
            </a:endParaRPr>
          </a:p>
        </p:txBody>
      </p:sp>
      <p:sp>
        <p:nvSpPr>
          <p:cNvPr id="1038" name="Bulle rectangulaire à coins arrondis 1037">
            <a:extLst>
              <a:ext uri="{FF2B5EF4-FFF2-40B4-BE49-F238E27FC236}">
                <a16:creationId xmlns:a16="http://schemas.microsoft.com/office/drawing/2014/main" id="{138F8C52-F945-7FF3-9A84-5CF8F9AAE0D3}"/>
              </a:ext>
            </a:extLst>
          </p:cNvPr>
          <p:cNvSpPr/>
          <p:nvPr/>
        </p:nvSpPr>
        <p:spPr>
          <a:xfrm>
            <a:off x="24586008" y="12938045"/>
            <a:ext cx="12628519" cy="1669165"/>
          </a:xfrm>
          <a:prstGeom prst="wedgeRoundRectCallout">
            <a:avLst>
              <a:gd name="adj1" fmla="val -57714"/>
              <a:gd name="adj2" fmla="val 47390"/>
              <a:gd name="adj3" fmla="val 16667"/>
            </a:avLst>
          </a:prstGeom>
          <a:solidFill>
            <a:srgbClr val="FFBC7C">
              <a:alpha val="6661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fr-CA" sz="3600" dirty="0">
                <a:solidFill>
                  <a:schemeClr val="tx1"/>
                </a:solidFill>
              </a:rPr>
              <a:t>"Nous (les enseignants) sommes plus des guides….les élèves se posent plus de questions entre eux.</a:t>
            </a:r>
            <a:r>
              <a:rPr lang="en-CA" sz="3600" dirty="0">
                <a:solidFill>
                  <a:schemeClr val="tx1"/>
                </a:solidFill>
              </a:rPr>
              <a:t> </a:t>
            </a:r>
            <a:r>
              <a:rPr lang="fr-CA" sz="3600" dirty="0">
                <a:solidFill>
                  <a:schemeClr val="tx1"/>
                </a:solidFill>
              </a:rPr>
              <a:t>Nous voyons comment les élèves s’entraident."</a:t>
            </a:r>
            <a:endParaRPr lang="fr-FR" sz="3600" dirty="0">
              <a:solidFill>
                <a:schemeClr val="tx1"/>
              </a:solidFill>
              <a:latin typeface="Arial" panose="020B0604020202020204" pitchFamily="34" charset="0"/>
              <a:cs typeface="Arial" panose="020B0604020202020204" pitchFamily="34" charset="0"/>
            </a:endParaRPr>
          </a:p>
        </p:txBody>
      </p:sp>
      <p:sp>
        <p:nvSpPr>
          <p:cNvPr id="1049" name="Bulle rectangulaire à coins arrondis 1048">
            <a:extLst>
              <a:ext uri="{FF2B5EF4-FFF2-40B4-BE49-F238E27FC236}">
                <a16:creationId xmlns:a16="http://schemas.microsoft.com/office/drawing/2014/main" id="{0A69F0F5-8F0F-D909-330C-8200698EBF92}"/>
              </a:ext>
            </a:extLst>
          </p:cNvPr>
          <p:cNvSpPr/>
          <p:nvPr/>
        </p:nvSpPr>
        <p:spPr>
          <a:xfrm>
            <a:off x="24601350" y="16605643"/>
            <a:ext cx="12628518" cy="1669165"/>
          </a:xfrm>
          <a:prstGeom prst="wedgeRoundRectCallout">
            <a:avLst>
              <a:gd name="adj1" fmla="val -57863"/>
              <a:gd name="adj2" fmla="val 53825"/>
              <a:gd name="adj3" fmla="val 16667"/>
            </a:avLst>
          </a:prstGeom>
          <a:solidFill>
            <a:srgbClr val="D2CFD4">
              <a:alpha val="6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fr-CA" sz="3200" dirty="0">
                <a:solidFill>
                  <a:schemeClr val="tx1"/>
                </a:solidFill>
              </a:rPr>
              <a:t>"Pas souvent que je suis si de bonne humeur en fin d’année On a du fun."</a:t>
            </a:r>
            <a:r>
              <a:rPr lang="fr-CA" dirty="0"/>
              <a:t>!</a:t>
            </a:r>
            <a:endParaRPr lang="en-CA" dirty="0"/>
          </a:p>
        </p:txBody>
      </p:sp>
      <p:sp>
        <p:nvSpPr>
          <p:cNvPr id="25" name="ZoneTexte 24">
            <a:extLst>
              <a:ext uri="{FF2B5EF4-FFF2-40B4-BE49-F238E27FC236}">
                <a16:creationId xmlns:a16="http://schemas.microsoft.com/office/drawing/2014/main" id="{39D35698-E533-F06A-82E5-C96C0192926F}"/>
              </a:ext>
            </a:extLst>
          </p:cNvPr>
          <p:cNvSpPr txBox="1"/>
          <p:nvPr/>
        </p:nvSpPr>
        <p:spPr>
          <a:xfrm>
            <a:off x="14044808" y="14193808"/>
            <a:ext cx="9353415" cy="2308324"/>
          </a:xfrm>
          <a:prstGeom prst="rect">
            <a:avLst/>
          </a:prstGeom>
          <a:solidFill>
            <a:srgbClr val="FBB677"/>
          </a:solidFill>
          <a:ln w="28575">
            <a:solidFill>
              <a:schemeClr val="tx1">
                <a:lumMod val="50000"/>
                <a:lumOff val="50000"/>
              </a:schemeClr>
            </a:solidFill>
          </a:ln>
        </p:spPr>
        <p:txBody>
          <a:bodyPr wrap="square" rtlCol="0">
            <a:spAutoFit/>
          </a:bodyPr>
          <a:lstStyle/>
          <a:p>
            <a:pPr lvl="2"/>
            <a:r>
              <a:rPr lang="fr-CA" sz="3600" b="1" dirty="0">
                <a:latin typeface="Arial" panose="020B0604020202020204" pitchFamily="34" charset="0"/>
                <a:cs typeface="Arial" panose="020B0604020202020204" pitchFamily="34" charset="0"/>
              </a:rPr>
              <a:t>Compétences en enseignement:</a:t>
            </a:r>
          </a:p>
          <a:p>
            <a:pPr marL="1485900" lvl="2" indent="-571500">
              <a:buFontTx/>
              <a:buChar char="-"/>
            </a:pPr>
            <a:r>
              <a:rPr lang="fr-CA" sz="3600" dirty="0">
                <a:latin typeface="Arial" panose="020B0604020202020204" pitchFamily="34" charset="0"/>
                <a:cs typeface="Arial" panose="020B0604020202020204" pitchFamily="34" charset="0"/>
              </a:rPr>
              <a:t>Accompagner au lieu d’enseigner</a:t>
            </a:r>
          </a:p>
          <a:p>
            <a:pPr marL="1485900" lvl="2" indent="-571500">
              <a:buFontTx/>
              <a:buChar char="-"/>
            </a:pPr>
            <a:r>
              <a:rPr lang="fr-CA" sz="3600" dirty="0">
                <a:latin typeface="Arial" panose="020B0604020202020204" pitchFamily="34" charset="0"/>
                <a:cs typeface="Arial" panose="020B0604020202020204" pitchFamily="34" charset="0"/>
              </a:rPr>
              <a:t>Chute du magistrale</a:t>
            </a:r>
          </a:p>
          <a:p>
            <a:pPr marL="1485900" lvl="2" indent="-571500">
              <a:buFontTx/>
              <a:buChar char="-"/>
            </a:pPr>
            <a:r>
              <a:rPr lang="fr-CA" sz="3600" dirty="0">
                <a:latin typeface="Arial" panose="020B0604020202020204" pitchFamily="34" charset="0"/>
                <a:cs typeface="Arial" panose="020B0604020202020204" pitchFamily="34" charset="0"/>
              </a:rPr>
              <a:t>Adaptation </a:t>
            </a:r>
          </a:p>
        </p:txBody>
      </p:sp>
      <p:sp>
        <p:nvSpPr>
          <p:cNvPr id="1060" name="Bulle rectangulaire à coins arrondis 1059">
            <a:extLst>
              <a:ext uri="{FF2B5EF4-FFF2-40B4-BE49-F238E27FC236}">
                <a16:creationId xmlns:a16="http://schemas.microsoft.com/office/drawing/2014/main" id="{58B1E574-19D0-25EF-703F-5C6F7753F7F2}"/>
              </a:ext>
            </a:extLst>
          </p:cNvPr>
          <p:cNvSpPr/>
          <p:nvPr/>
        </p:nvSpPr>
        <p:spPr>
          <a:xfrm>
            <a:off x="24461162" y="18401658"/>
            <a:ext cx="12628518" cy="1701806"/>
          </a:xfrm>
          <a:prstGeom prst="wedgeRoundRectCallout">
            <a:avLst>
              <a:gd name="adj1" fmla="val -57236"/>
              <a:gd name="adj2" fmla="val -28892"/>
              <a:gd name="adj3" fmla="val 16667"/>
            </a:avLst>
          </a:prstGeom>
          <a:solidFill>
            <a:srgbClr val="D2CFD4">
              <a:alpha val="6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fr-CA" sz="3200" dirty="0">
                <a:solidFill>
                  <a:schemeClr val="tx1"/>
                </a:solidFill>
                <a:ea typeface="+mn-lt"/>
                <a:cs typeface="+mn-lt"/>
              </a:rPr>
              <a:t>"J’aimerais assurer que les enseignants ont des périodes de préparation ensemble."</a:t>
            </a:r>
            <a:endParaRPr lang="en-CA" sz="3200">
              <a:solidFill>
                <a:schemeClr val="tx1"/>
              </a:solidFill>
              <a:cs typeface="Calibri"/>
            </a:endParaRPr>
          </a:p>
        </p:txBody>
      </p:sp>
      <p:sp>
        <p:nvSpPr>
          <p:cNvPr id="1066" name="Bulle rectangulaire à coins arrondis 1065">
            <a:extLst>
              <a:ext uri="{FF2B5EF4-FFF2-40B4-BE49-F238E27FC236}">
                <a16:creationId xmlns:a16="http://schemas.microsoft.com/office/drawing/2014/main" id="{A61C047D-19FF-F5AF-0E9A-543AA14D6E79}"/>
              </a:ext>
            </a:extLst>
          </p:cNvPr>
          <p:cNvSpPr/>
          <p:nvPr/>
        </p:nvSpPr>
        <p:spPr>
          <a:xfrm>
            <a:off x="24518983" y="20597002"/>
            <a:ext cx="12628518" cy="1798243"/>
          </a:xfrm>
          <a:prstGeom prst="wedgeRoundRectCallout">
            <a:avLst>
              <a:gd name="adj1" fmla="val -58071"/>
              <a:gd name="adj2" fmla="val 23275"/>
              <a:gd name="adj3" fmla="val 16667"/>
            </a:avLst>
          </a:prstGeom>
          <a:solidFill>
            <a:srgbClr val="AFDB98">
              <a:alpha val="6821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fr-CA" sz="3200" dirty="0">
                <a:solidFill>
                  <a:schemeClr val="tx1"/>
                </a:solidFill>
              </a:rPr>
              <a:t>"Après 20 ans à être seul dans ma classe, maintenant je ne voudrais plus retourner à ça. Ça apporte beaucoup d’idées, on met à profit les forces et </a:t>
            </a:r>
            <a:r>
              <a:rPr lang="fr-CA" sz="3200">
                <a:solidFill>
                  <a:schemeClr val="tx1"/>
                </a:solidFill>
              </a:rPr>
              <a:t>les spécialités de tous."</a:t>
            </a:r>
            <a:endParaRPr lang="en-CA" sz="3200" dirty="0">
              <a:solidFill>
                <a:schemeClr val="tx1"/>
              </a:solidFill>
            </a:endParaRPr>
          </a:p>
        </p:txBody>
      </p:sp>
      <p:sp>
        <p:nvSpPr>
          <p:cNvPr id="1068" name="Bulle rectangulaire à coins arrondis 1067">
            <a:extLst>
              <a:ext uri="{FF2B5EF4-FFF2-40B4-BE49-F238E27FC236}">
                <a16:creationId xmlns:a16="http://schemas.microsoft.com/office/drawing/2014/main" id="{3EC37911-09B5-3507-8141-824B46AC478C}"/>
              </a:ext>
            </a:extLst>
          </p:cNvPr>
          <p:cNvSpPr/>
          <p:nvPr/>
        </p:nvSpPr>
        <p:spPr>
          <a:xfrm>
            <a:off x="24518983" y="24136260"/>
            <a:ext cx="12628518" cy="1643400"/>
          </a:xfrm>
          <a:prstGeom prst="wedgeRoundRectCallout">
            <a:avLst>
              <a:gd name="adj1" fmla="val -58245"/>
              <a:gd name="adj2" fmla="val 1988"/>
              <a:gd name="adj3" fmla="val 16667"/>
            </a:avLst>
          </a:prstGeom>
          <a:solidFill>
            <a:srgbClr val="79C5E2">
              <a:alpha val="512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fr-CA" sz="3200" dirty="0">
                <a:solidFill>
                  <a:schemeClr val="tx1"/>
                </a:solidFill>
              </a:rPr>
              <a:t>"Ce changement physique provoque le changement et plonge les personnes enseignantes dans des façons différentes de faire les choses."</a:t>
            </a:r>
            <a:endParaRPr lang="en-CA" sz="3200" dirty="0">
              <a:solidFill>
                <a:schemeClr val="tx1"/>
              </a:solidFill>
            </a:endParaRPr>
          </a:p>
        </p:txBody>
      </p:sp>
      <p:sp>
        <p:nvSpPr>
          <p:cNvPr id="1069" name="ZoneTexte 1068">
            <a:extLst>
              <a:ext uri="{FF2B5EF4-FFF2-40B4-BE49-F238E27FC236}">
                <a16:creationId xmlns:a16="http://schemas.microsoft.com/office/drawing/2014/main" id="{955829F8-9718-4572-AEAC-71B518225C5C}"/>
              </a:ext>
            </a:extLst>
          </p:cNvPr>
          <p:cNvSpPr txBox="1"/>
          <p:nvPr/>
        </p:nvSpPr>
        <p:spPr>
          <a:xfrm>
            <a:off x="13202760" y="28671082"/>
            <a:ext cx="15018949" cy="3046988"/>
          </a:xfrm>
          <a:prstGeom prst="rect">
            <a:avLst/>
          </a:prstGeom>
          <a:noFill/>
        </p:spPr>
        <p:txBody>
          <a:bodyPr wrap="square" rtlCol="0">
            <a:spAutoFit/>
          </a:bodyPr>
          <a:lstStyle/>
          <a:p>
            <a:r>
              <a:rPr lang="fr-CA" sz="3200" dirty="0">
                <a:latin typeface="Arial" panose="020B0604020202020204" pitchFamily="34" charset="0"/>
                <a:cs typeface="Arial" panose="020B0604020202020204" pitchFamily="34" charset="0"/>
              </a:rPr>
              <a:t> </a:t>
            </a:r>
          </a:p>
          <a:p>
            <a:pPr algn="just"/>
            <a:r>
              <a:rPr lang="fr-CA" dirty="0"/>
              <a:t> </a:t>
            </a:r>
            <a:r>
              <a:rPr lang="fr-CA" sz="3200" dirty="0">
                <a:latin typeface="Arial" panose="020B0604020202020204" pitchFamily="34" charset="0"/>
                <a:cs typeface="Arial" panose="020B0604020202020204" pitchFamily="34" charset="0"/>
              </a:rPr>
              <a:t>Le personnel enseignant rapporte une période de transition et d’adaptation parfois difficile. Une fois que l’équilibre est rétabli, le personnel enseignant y voyait la valeur surtout au niveau du partage du pouvoir et le soutien entre collègues.  Cependant dans l’ensemble, les participants y voient plus d’avantages que de défis. Les participants disent ne pas retourner à la façon traditionnelle d’enseigner. </a:t>
            </a:r>
            <a:endParaRPr lang="fr-CA" dirty="0"/>
          </a:p>
        </p:txBody>
      </p:sp>
      <p:sp>
        <p:nvSpPr>
          <p:cNvPr id="9" name="Bulle rectangulaire à coins arrondis 8">
            <a:extLst>
              <a:ext uri="{FF2B5EF4-FFF2-40B4-BE49-F238E27FC236}">
                <a16:creationId xmlns:a16="http://schemas.microsoft.com/office/drawing/2014/main" id="{3E30C893-36AE-6E04-8D0C-06A2D9752E0A}"/>
              </a:ext>
            </a:extLst>
          </p:cNvPr>
          <p:cNvSpPr/>
          <p:nvPr/>
        </p:nvSpPr>
        <p:spPr>
          <a:xfrm>
            <a:off x="24518982" y="25899058"/>
            <a:ext cx="12591387" cy="1240617"/>
          </a:xfrm>
          <a:prstGeom prst="wedgeRoundRectCallout">
            <a:avLst>
              <a:gd name="adj1" fmla="val -57934"/>
              <a:gd name="adj2" fmla="val -57714"/>
              <a:gd name="adj3" fmla="val 16667"/>
            </a:avLst>
          </a:prstGeom>
          <a:solidFill>
            <a:srgbClr val="79C5E2">
              <a:alpha val="512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fr-CA" sz="3200" dirty="0">
                <a:solidFill>
                  <a:schemeClr val="tx1"/>
                </a:solidFill>
              </a:rPr>
              <a:t>"La grandeur du local n’est pas sans défis. Certains diront que le bruit d’avoir maintenant de 60 à 80 personnes en une salle de classe."</a:t>
            </a:r>
            <a:endParaRPr lang="fr-FR" sz="3200" i="1" dirty="0">
              <a:solidFill>
                <a:schemeClr val="tx1"/>
              </a:solidFill>
              <a:latin typeface="Arial" panose="020B0604020202020204" pitchFamily="34" charset="0"/>
              <a:cs typeface="Arial" panose="020B0604020202020204" pitchFamily="34" charset="0"/>
            </a:endParaRPr>
          </a:p>
        </p:txBody>
      </p:sp>
      <p:sp>
        <p:nvSpPr>
          <p:cNvPr id="10" name="Bulle rectangulaire à coins arrondis 9">
            <a:extLst>
              <a:ext uri="{FF2B5EF4-FFF2-40B4-BE49-F238E27FC236}">
                <a16:creationId xmlns:a16="http://schemas.microsoft.com/office/drawing/2014/main" id="{A5BEABF8-2B07-F53A-A19F-50F47ED0A06C}"/>
              </a:ext>
            </a:extLst>
          </p:cNvPr>
          <p:cNvSpPr/>
          <p:nvPr/>
        </p:nvSpPr>
        <p:spPr>
          <a:xfrm>
            <a:off x="24518983" y="22522095"/>
            <a:ext cx="12628518" cy="1161042"/>
          </a:xfrm>
          <a:prstGeom prst="wedgeRoundRectCallout">
            <a:avLst>
              <a:gd name="adj1" fmla="val -58233"/>
              <a:gd name="adj2" fmla="val -55643"/>
              <a:gd name="adj3" fmla="val 16667"/>
            </a:avLst>
          </a:prstGeom>
          <a:solidFill>
            <a:srgbClr val="AFDB98">
              <a:alpha val="6821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fr-CA" sz="3200" dirty="0">
                <a:solidFill>
                  <a:schemeClr val="tx1"/>
                </a:solidFill>
              </a:rPr>
              <a:t>"Pour l’élève que tu ne réussis pas à atteindre c’est plus délicat car tu l’as toute la journée versus avant tu ne l’avais que pour une période."</a:t>
            </a:r>
            <a:endParaRPr lang="en-CA" sz="3200" dirty="0">
              <a:solidFill>
                <a:schemeClr val="tx1"/>
              </a:solidFill>
            </a:endParaRPr>
          </a:p>
        </p:txBody>
      </p:sp>
      <p:sp>
        <p:nvSpPr>
          <p:cNvPr id="12" name="Sous-titre 2">
            <a:extLst>
              <a:ext uri="{FF2B5EF4-FFF2-40B4-BE49-F238E27FC236}">
                <a16:creationId xmlns:a16="http://schemas.microsoft.com/office/drawing/2014/main" id="{D53D08D1-2C5A-2A60-A391-69383B92B92D}"/>
              </a:ext>
            </a:extLst>
          </p:cNvPr>
          <p:cNvSpPr txBox="1">
            <a:spLocks/>
          </p:cNvSpPr>
          <p:nvPr/>
        </p:nvSpPr>
        <p:spPr>
          <a:xfrm>
            <a:off x="1390608" y="2809771"/>
            <a:ext cx="29708344" cy="3198715"/>
          </a:xfrm>
          <a:prstGeom prst="rect">
            <a:avLst/>
          </a:prstGeom>
        </p:spPr>
        <p:txBody>
          <a:bodyPr vert="horz" lIns="73600" tIns="36800" rIns="73600" bIns="36800" rtlCol="0" anchor="ctr">
            <a:normAutofit/>
          </a:bodyPr>
          <a:lstStyle>
            <a:lvl1pPr algn="l" defTabSz="4190329" rtl="0" eaLnBrk="1" latinLnBrk="0" hangingPunct="1">
              <a:lnSpc>
                <a:spcPct val="90000"/>
              </a:lnSpc>
              <a:spcBef>
                <a:spcPct val="0"/>
              </a:spcBef>
              <a:buNone/>
              <a:defRPr sz="20163" kern="1200">
                <a:solidFill>
                  <a:schemeClr val="tx1"/>
                </a:solidFill>
                <a:latin typeface="+mj-lt"/>
                <a:ea typeface="+mj-ea"/>
                <a:cs typeface="+mj-cs"/>
              </a:defRPr>
            </a:lvl1pPr>
          </a:lstStyle>
          <a:p>
            <a:r>
              <a:rPr lang="fr-FR" sz="3600" dirty="0">
                <a:solidFill>
                  <a:schemeClr val="bg1"/>
                </a:solidFill>
                <a:latin typeface="Arial"/>
                <a:cs typeface="Arial"/>
              </a:rPr>
              <a:t>Jeanne Godin, </a:t>
            </a:r>
            <a:r>
              <a:rPr lang="fr-FR" sz="3600" dirty="0" err="1">
                <a:solidFill>
                  <a:schemeClr val="bg1"/>
                </a:solidFill>
                <a:latin typeface="Arial"/>
                <a:cs typeface="Arial"/>
              </a:rPr>
              <a:t>Ph.D</a:t>
            </a:r>
            <a:r>
              <a:rPr lang="fr-FR" sz="3600" dirty="0">
                <a:solidFill>
                  <a:schemeClr val="bg1"/>
                </a:solidFill>
                <a:latin typeface="Arial"/>
                <a:cs typeface="Arial"/>
              </a:rPr>
              <a:t>., Claire Johnson, </a:t>
            </a:r>
            <a:r>
              <a:rPr lang="fr-FR" sz="3600" dirty="0" err="1">
                <a:solidFill>
                  <a:schemeClr val="bg1"/>
                </a:solidFill>
                <a:latin typeface="Arial"/>
                <a:cs typeface="Arial"/>
              </a:rPr>
              <a:t>Ph.D</a:t>
            </a:r>
            <a:r>
              <a:rPr lang="fr-FR" sz="3600" dirty="0">
                <a:solidFill>
                  <a:schemeClr val="bg1"/>
                </a:solidFill>
                <a:latin typeface="Arial"/>
                <a:cs typeface="Arial"/>
              </a:rPr>
              <a:t>., Viktor </a:t>
            </a:r>
            <a:r>
              <a:rPr lang="fr-FR" sz="3600" dirty="0" err="1">
                <a:solidFill>
                  <a:schemeClr val="bg1"/>
                </a:solidFill>
                <a:latin typeface="Arial"/>
                <a:cs typeface="Arial"/>
              </a:rPr>
              <a:t>Frieman</a:t>
            </a:r>
            <a:r>
              <a:rPr lang="fr-FR" sz="3600" dirty="0">
                <a:solidFill>
                  <a:schemeClr val="bg1"/>
                </a:solidFill>
                <a:latin typeface="Arial"/>
                <a:cs typeface="Arial"/>
              </a:rPr>
              <a:t>, </a:t>
            </a:r>
            <a:r>
              <a:rPr lang="fr-FR" sz="3600" dirty="0" err="1">
                <a:solidFill>
                  <a:schemeClr val="bg1"/>
                </a:solidFill>
                <a:latin typeface="Arial"/>
                <a:cs typeface="Arial"/>
              </a:rPr>
              <a:t>Ph.D</a:t>
            </a:r>
            <a:r>
              <a:rPr lang="fr-FR" sz="3600" dirty="0">
                <a:solidFill>
                  <a:schemeClr val="bg1"/>
                </a:solidFill>
                <a:latin typeface="Arial"/>
                <a:cs typeface="Arial"/>
              </a:rPr>
              <a:t>., Xavier Robichaud, </a:t>
            </a:r>
            <a:r>
              <a:rPr lang="fr-FR" sz="3600" dirty="0" err="1">
                <a:solidFill>
                  <a:schemeClr val="bg1"/>
                </a:solidFill>
                <a:latin typeface="Arial"/>
                <a:cs typeface="Arial"/>
              </a:rPr>
              <a:t>Ph.D</a:t>
            </a:r>
            <a:r>
              <a:rPr lang="fr-FR" sz="3600" dirty="0">
                <a:solidFill>
                  <a:schemeClr val="bg1"/>
                </a:solidFill>
                <a:latin typeface="Arial"/>
                <a:cs typeface="Arial"/>
              </a:rPr>
              <a:t>., Kim Thériault, M.T.S, Julie Roy, </a:t>
            </a:r>
            <a:r>
              <a:rPr lang="fr-FR" sz="3600" dirty="0" err="1">
                <a:solidFill>
                  <a:schemeClr val="bg1"/>
                </a:solidFill>
                <a:latin typeface="Arial"/>
                <a:cs typeface="Arial"/>
              </a:rPr>
              <a:t>B.Ed</a:t>
            </a:r>
            <a:r>
              <a:rPr lang="fr-FR" sz="3600" dirty="0">
                <a:solidFill>
                  <a:schemeClr val="bg1"/>
                </a:solidFill>
                <a:latin typeface="Arial"/>
                <a:cs typeface="Arial"/>
              </a:rPr>
              <a:t>. Marie-Pierre Grau </a:t>
            </a:r>
            <a:r>
              <a:rPr lang="fr-FR" sz="3600" dirty="0" err="1">
                <a:solidFill>
                  <a:schemeClr val="bg1"/>
                </a:solidFill>
                <a:latin typeface="Arial"/>
                <a:cs typeface="Arial"/>
              </a:rPr>
              <a:t>Windybank</a:t>
            </a:r>
            <a:r>
              <a:rPr lang="fr-FR" sz="3600" dirty="0">
                <a:solidFill>
                  <a:schemeClr val="bg1"/>
                </a:solidFill>
                <a:latin typeface="Arial"/>
                <a:cs typeface="Arial"/>
              </a:rPr>
              <a:t>,  </a:t>
            </a:r>
            <a:r>
              <a:rPr lang="fr-FR" sz="3600" dirty="0" err="1">
                <a:solidFill>
                  <a:schemeClr val="bg1"/>
                </a:solidFill>
                <a:latin typeface="Arial"/>
                <a:cs typeface="Arial"/>
              </a:rPr>
              <a:t>MEd.</a:t>
            </a:r>
            <a:r>
              <a:rPr lang="fr-FR" sz="3600" dirty="0">
                <a:solidFill>
                  <a:schemeClr val="bg1"/>
                </a:solidFill>
                <a:latin typeface="Arial"/>
                <a:cs typeface="Arial"/>
              </a:rPr>
              <a:t>, Matthieu Young, </a:t>
            </a:r>
            <a:r>
              <a:rPr lang="fr-FR" sz="3600" dirty="0" err="1">
                <a:solidFill>
                  <a:schemeClr val="bg1"/>
                </a:solidFill>
                <a:latin typeface="Arial"/>
                <a:cs typeface="Arial"/>
              </a:rPr>
              <a:t>B.Ed</a:t>
            </a:r>
            <a:r>
              <a:rPr lang="fr-FR" sz="3600" dirty="0">
                <a:solidFill>
                  <a:schemeClr val="bg1"/>
                </a:solidFill>
                <a:latin typeface="Arial"/>
                <a:cs typeface="Arial"/>
              </a:rPr>
              <a:t>. </a:t>
            </a:r>
            <a:endParaRPr lang="fr-FR" sz="3600" dirty="0">
              <a:solidFill>
                <a:schemeClr val="bg1"/>
              </a:solidFill>
              <a:latin typeface="Arial" panose="020B0604020202020204" pitchFamily="34" charset="0"/>
              <a:cs typeface="Arial" panose="020B0604020202020204" pitchFamily="34" charset="0"/>
            </a:endParaRPr>
          </a:p>
        </p:txBody>
      </p:sp>
      <p:sp>
        <p:nvSpPr>
          <p:cNvPr id="4" name="Sous-titre 2">
            <a:extLst>
              <a:ext uri="{FF2B5EF4-FFF2-40B4-BE49-F238E27FC236}">
                <a16:creationId xmlns:a16="http://schemas.microsoft.com/office/drawing/2014/main" id="{17E1BDBA-8B0A-D45D-773F-98D4AE676078}"/>
              </a:ext>
            </a:extLst>
          </p:cNvPr>
          <p:cNvSpPr>
            <a:spLocks noGrp="1"/>
          </p:cNvSpPr>
          <p:nvPr>
            <p:ph type="title"/>
          </p:nvPr>
        </p:nvSpPr>
        <p:spPr>
          <a:xfrm>
            <a:off x="1390609" y="1492998"/>
            <a:ext cx="28774546" cy="1420839"/>
          </a:xfrm>
        </p:spPr>
        <p:txBody>
          <a:bodyPr>
            <a:normAutofit fontScale="90000"/>
          </a:bodyPr>
          <a:lstStyle/>
          <a:p>
            <a:br>
              <a:rPr lang="en-US" sz="6600" dirty="0">
                <a:solidFill>
                  <a:schemeClr val="bg1"/>
                </a:solidFill>
              </a:rPr>
            </a:br>
            <a:r>
              <a:rPr lang="fr-FR" sz="9600" dirty="0">
                <a:solidFill>
                  <a:schemeClr val="bg1"/>
                </a:solidFill>
              </a:rPr>
              <a:t>L’ENGAGEMENT : perspective du personnel enseignant</a:t>
            </a:r>
            <a:endParaRPr lang="fr-FR" sz="8000" b="1" dirty="0">
              <a:solidFill>
                <a:schemeClr val="bg1"/>
              </a:solidFill>
              <a:latin typeface="Arial" panose="020B0604020202020204" pitchFamily="34" charset="0"/>
              <a:cs typeface="Arial" panose="020B0604020202020204" pitchFamily="34" charset="0"/>
            </a:endParaRPr>
          </a:p>
        </p:txBody>
      </p:sp>
      <p:cxnSp>
        <p:nvCxnSpPr>
          <p:cNvPr id="11" name="Connecteur droit 10">
            <a:extLst>
              <a:ext uri="{FF2B5EF4-FFF2-40B4-BE49-F238E27FC236}">
                <a16:creationId xmlns:a16="http://schemas.microsoft.com/office/drawing/2014/main" id="{46019351-8438-6356-6068-202B791D39AE}"/>
              </a:ext>
            </a:extLst>
          </p:cNvPr>
          <p:cNvCxnSpPr>
            <a:cxnSpLocks/>
          </p:cNvCxnSpPr>
          <p:nvPr/>
        </p:nvCxnSpPr>
        <p:spPr>
          <a:xfrm>
            <a:off x="3785596" y="3407375"/>
            <a:ext cx="2253562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1028" name="Picture 4" descr="UMoncton - Shippagan (@UMCS_Umoncton) / Twitter">
            <a:extLst>
              <a:ext uri="{FF2B5EF4-FFF2-40B4-BE49-F238E27FC236}">
                <a16:creationId xmlns:a16="http://schemas.microsoft.com/office/drawing/2014/main" id="{A06B5BEB-6F3B-56C6-8154-97C325D806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765910" y="1259114"/>
            <a:ext cx="4020386" cy="3795313"/>
          </a:xfrm>
          <a:prstGeom prst="ellipse">
            <a:avLst/>
          </a:prstGeom>
          <a:noFill/>
          <a:extLst>
            <a:ext uri="{909E8E84-426E-40DD-AFC4-6F175D3DCCD1}">
              <a14:hiddenFill xmlns:a14="http://schemas.microsoft.com/office/drawing/2010/main">
                <a:solidFill>
                  <a:srgbClr val="FFFFFF"/>
                </a:solidFill>
              </a14:hiddenFill>
            </a:ext>
          </a:extLst>
        </p:spPr>
      </p:pic>
      <p:sp>
        <p:nvSpPr>
          <p:cNvPr id="38" name="ZoneTexte 37">
            <a:extLst>
              <a:ext uri="{FF2B5EF4-FFF2-40B4-BE49-F238E27FC236}">
                <a16:creationId xmlns:a16="http://schemas.microsoft.com/office/drawing/2014/main" id="{15C657AA-5FD2-5B27-76B9-AC937F18EFBC}"/>
              </a:ext>
            </a:extLst>
          </p:cNvPr>
          <p:cNvSpPr txBox="1"/>
          <p:nvPr/>
        </p:nvSpPr>
        <p:spPr>
          <a:xfrm>
            <a:off x="4773762" y="29015390"/>
            <a:ext cx="387928" cy="369332"/>
          </a:xfrm>
          <a:prstGeom prst="rect">
            <a:avLst/>
          </a:prstGeom>
          <a:noFill/>
        </p:spPr>
        <p:txBody>
          <a:bodyPr wrap="square" rtlCol="0">
            <a:spAutoFit/>
          </a:bodyPr>
          <a:lstStyle/>
          <a:p>
            <a:r>
              <a:rPr lang="fr-FR" b="1" dirty="0">
                <a:solidFill>
                  <a:schemeClr val="bg1"/>
                </a:solidFill>
              </a:rPr>
              <a:t>5</a:t>
            </a:r>
          </a:p>
        </p:txBody>
      </p:sp>
      <p:sp>
        <p:nvSpPr>
          <p:cNvPr id="1047" name="Bulle rectangulaire à coins arrondis 1046">
            <a:extLst>
              <a:ext uri="{FF2B5EF4-FFF2-40B4-BE49-F238E27FC236}">
                <a16:creationId xmlns:a16="http://schemas.microsoft.com/office/drawing/2014/main" id="{9FD65BE8-C664-05A3-43FB-1434500A7E82}"/>
              </a:ext>
            </a:extLst>
          </p:cNvPr>
          <p:cNvSpPr/>
          <p:nvPr/>
        </p:nvSpPr>
        <p:spPr>
          <a:xfrm>
            <a:off x="24459228" y="14886354"/>
            <a:ext cx="12704714" cy="1615778"/>
          </a:xfrm>
          <a:prstGeom prst="wedgeRoundRectCallout">
            <a:avLst>
              <a:gd name="adj1" fmla="val -57682"/>
              <a:gd name="adj2" fmla="val -42320"/>
              <a:gd name="adj3" fmla="val 16667"/>
            </a:avLst>
          </a:prstGeom>
          <a:solidFill>
            <a:srgbClr val="FFBC7C">
              <a:alpha val="6661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fr-CA" sz="3200" dirty="0">
                <a:solidFill>
                  <a:schemeClr val="tx1"/>
                </a:solidFill>
              </a:rPr>
              <a:t>2En étant plusieurs enseignants dans une même salle de classe la différentiation est facilitée. On peut plus livrer une approche personnalisée. "</a:t>
            </a:r>
            <a:endParaRPr lang="en-CA" sz="3200" dirty="0">
              <a:solidFill>
                <a:schemeClr val="tx1"/>
              </a:solidFill>
            </a:endParaRPr>
          </a:p>
        </p:txBody>
      </p:sp>
      <p:sp>
        <p:nvSpPr>
          <p:cNvPr id="56" name="Rectangle : coins arrondis 55">
            <a:extLst>
              <a:ext uri="{FF2B5EF4-FFF2-40B4-BE49-F238E27FC236}">
                <a16:creationId xmlns:a16="http://schemas.microsoft.com/office/drawing/2014/main" id="{892E455A-04A8-CE66-0001-16B3E23AE1C0}"/>
              </a:ext>
            </a:extLst>
          </p:cNvPr>
          <p:cNvSpPr/>
          <p:nvPr/>
        </p:nvSpPr>
        <p:spPr>
          <a:xfrm>
            <a:off x="12979053" y="5789084"/>
            <a:ext cx="9328905" cy="1045033"/>
          </a:xfrm>
          <a:prstGeom prst="roundRect">
            <a:avLst/>
          </a:prstGeom>
          <a:solidFill>
            <a:srgbClr val="2D4B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801" b="1" dirty="0">
                <a:solidFill>
                  <a:schemeClr val="bg1"/>
                </a:solidFill>
                <a:latin typeface="Arial" panose="020B0604020202020204" pitchFamily="34" charset="0"/>
                <a:ea typeface="Bodoni Ornaments" pitchFamily="2" charset="0"/>
                <a:cs typeface="Arial" panose="020B0604020202020204" pitchFamily="34" charset="0"/>
              </a:rPr>
              <a:t>RÉSULTATS préliminaires</a:t>
            </a:r>
          </a:p>
        </p:txBody>
      </p:sp>
      <p:pic>
        <p:nvPicPr>
          <p:cNvPr id="7" name="Picture 6">
            <a:extLst>
              <a:ext uri="{FF2B5EF4-FFF2-40B4-BE49-F238E27FC236}">
                <a16:creationId xmlns:a16="http://schemas.microsoft.com/office/drawing/2014/main" id="{A9277CB3-0222-5B47-9666-7F92EEFCBF3B}"/>
              </a:ext>
            </a:extLst>
          </p:cNvPr>
          <p:cNvPicPr>
            <a:picLocks noChangeAspect="1"/>
          </p:cNvPicPr>
          <p:nvPr/>
        </p:nvPicPr>
        <p:blipFill>
          <a:blip r:embed="rId4"/>
          <a:stretch>
            <a:fillRect/>
          </a:stretch>
        </p:blipFill>
        <p:spPr>
          <a:xfrm>
            <a:off x="27821525" y="2123144"/>
            <a:ext cx="5054600" cy="1473200"/>
          </a:xfrm>
          <a:prstGeom prst="rect">
            <a:avLst/>
          </a:prstGeom>
        </p:spPr>
      </p:pic>
      <p:pic>
        <p:nvPicPr>
          <p:cNvPr id="23" name="Picture 22">
            <a:extLst>
              <a:ext uri="{FF2B5EF4-FFF2-40B4-BE49-F238E27FC236}">
                <a16:creationId xmlns:a16="http://schemas.microsoft.com/office/drawing/2014/main" id="{C8C11A0B-0BDF-B443-B372-45FE4C178799}"/>
              </a:ext>
            </a:extLst>
          </p:cNvPr>
          <p:cNvPicPr>
            <a:picLocks noChangeAspect="1"/>
          </p:cNvPicPr>
          <p:nvPr/>
        </p:nvPicPr>
        <p:blipFill>
          <a:blip r:embed="rId5"/>
          <a:stretch>
            <a:fillRect/>
          </a:stretch>
        </p:blipFill>
        <p:spPr>
          <a:xfrm>
            <a:off x="1149025" y="27535727"/>
            <a:ext cx="8445113" cy="4951172"/>
          </a:xfrm>
          <a:prstGeom prst="rect">
            <a:avLst/>
          </a:prstGeom>
        </p:spPr>
      </p:pic>
      <p:sp>
        <p:nvSpPr>
          <p:cNvPr id="29" name="TextBox 28">
            <a:extLst>
              <a:ext uri="{FF2B5EF4-FFF2-40B4-BE49-F238E27FC236}">
                <a16:creationId xmlns:a16="http://schemas.microsoft.com/office/drawing/2014/main" id="{F4AB2013-12A4-8047-95AE-549556BC6AD1}"/>
              </a:ext>
            </a:extLst>
          </p:cNvPr>
          <p:cNvSpPr txBox="1"/>
          <p:nvPr/>
        </p:nvSpPr>
        <p:spPr>
          <a:xfrm>
            <a:off x="1579418" y="32817623"/>
            <a:ext cx="10307479" cy="369332"/>
          </a:xfrm>
          <a:prstGeom prst="rect">
            <a:avLst/>
          </a:prstGeom>
          <a:noFill/>
        </p:spPr>
        <p:txBody>
          <a:bodyPr wrap="square" rtlCol="0">
            <a:spAutoFit/>
          </a:bodyPr>
          <a:lstStyle/>
          <a:p>
            <a:r>
              <a:rPr lang="fr-CA" dirty="0"/>
              <a:t>(</a:t>
            </a:r>
            <a:r>
              <a:rPr lang="fr-CA" dirty="0" err="1"/>
              <a:t>Deci</a:t>
            </a:r>
            <a:r>
              <a:rPr lang="fr-CA" dirty="0"/>
              <a:t> &amp; Ryan, 2008; Van den Broeck et al., 2010)</a:t>
            </a:r>
            <a:r>
              <a:rPr lang="en-CA" dirty="0"/>
              <a:t> </a:t>
            </a:r>
            <a:endParaRPr lang="en-US" dirty="0"/>
          </a:p>
        </p:txBody>
      </p:sp>
      <p:sp>
        <p:nvSpPr>
          <p:cNvPr id="30" name="TextBox 29">
            <a:extLst>
              <a:ext uri="{FF2B5EF4-FFF2-40B4-BE49-F238E27FC236}">
                <a16:creationId xmlns:a16="http://schemas.microsoft.com/office/drawing/2014/main" id="{B4B54480-08AB-F34E-92C2-8C1EA49BA96C}"/>
              </a:ext>
            </a:extLst>
          </p:cNvPr>
          <p:cNvSpPr txBox="1"/>
          <p:nvPr/>
        </p:nvSpPr>
        <p:spPr>
          <a:xfrm>
            <a:off x="30618367" y="28671083"/>
            <a:ext cx="7167930" cy="4247317"/>
          </a:xfrm>
          <a:prstGeom prst="rect">
            <a:avLst/>
          </a:prstGeom>
          <a:noFill/>
        </p:spPr>
        <p:txBody>
          <a:bodyPr wrap="square" rtlCol="0">
            <a:spAutoFit/>
          </a:bodyPr>
          <a:lstStyle/>
          <a:p>
            <a:r>
              <a:rPr lang="en-US" dirty="0"/>
              <a:t>Deci, E. L., &amp; Ryan, R. M. (2008). Facilitating optimal motivation and psychological well-being across life’s domains. </a:t>
            </a:r>
            <a:r>
              <a:rPr lang="fr-CA" i="1" dirty="0"/>
              <a:t>Canadian Psychology</a:t>
            </a:r>
            <a:r>
              <a:rPr lang="fr-CA" dirty="0"/>
              <a:t>,</a:t>
            </a:r>
            <a:r>
              <a:rPr lang="fr-CA" i="1" dirty="0"/>
              <a:t> 49</a:t>
            </a:r>
            <a:r>
              <a:rPr lang="fr-CA" dirty="0"/>
              <a:t>, 14–23. </a:t>
            </a:r>
            <a:r>
              <a:rPr lang="fr-CA" u="sng" dirty="0">
                <a:hlinkClick r:id="rId6"/>
              </a:rPr>
              <a:t>https://selfdeterminationtheory.org/SDT/documents/2008_DeciRyan_CanPsy_Eng.pdf</a:t>
            </a:r>
            <a:r>
              <a:rPr lang="en-US" dirty="0"/>
              <a:t> </a:t>
            </a:r>
            <a:endParaRPr lang="en-CA" dirty="0"/>
          </a:p>
          <a:p>
            <a:r>
              <a:rPr lang="fr-CA" dirty="0"/>
              <a:t>District scolaire francophone sud. (</a:t>
            </a:r>
            <a:r>
              <a:rPr lang="fr-CA" dirty="0" err="1"/>
              <a:t>s.d</a:t>
            </a:r>
            <a:r>
              <a:rPr lang="fr-CA" dirty="0"/>
              <a:t>. ). </a:t>
            </a:r>
            <a:r>
              <a:rPr lang="fr-CA" i="1" dirty="0"/>
              <a:t>S'</a:t>
            </a:r>
            <a:r>
              <a:rPr lang="fr-CA" i="1" dirty="0" err="1"/>
              <a:t>entr'Apprendre</a:t>
            </a:r>
            <a:r>
              <a:rPr lang="fr-CA" i="1" dirty="0"/>
              <a:t> - L'innovation au centre de l'éducation</a:t>
            </a:r>
            <a:r>
              <a:rPr lang="fr-CA" dirty="0"/>
              <a:t>. </a:t>
            </a:r>
            <a:r>
              <a:rPr lang="fr-CA" dirty="0" err="1"/>
              <a:t>Retrieved</a:t>
            </a:r>
            <a:r>
              <a:rPr lang="fr-CA" dirty="0"/>
              <a:t> 13 mai </a:t>
            </a:r>
            <a:r>
              <a:rPr lang="fr-CA" dirty="0" err="1"/>
              <a:t>from</a:t>
            </a:r>
            <a:r>
              <a:rPr lang="fr-CA" dirty="0"/>
              <a:t> </a:t>
            </a:r>
            <a:r>
              <a:rPr lang="fr-CA" u="sng" dirty="0">
                <a:hlinkClick r:id="rId7"/>
              </a:rPr>
              <a:t>https://francophonesud.nbed.nb.ca/district-scolaire/approche-educative/1885-s-entr-apprendre-l-innovation-au-centre-de-l-education</a:t>
            </a:r>
            <a:endParaRPr lang="fr-CA" u="sng" dirty="0"/>
          </a:p>
          <a:p>
            <a:r>
              <a:rPr lang="en-US" dirty="0"/>
              <a:t>Van den </a:t>
            </a:r>
            <a:r>
              <a:rPr lang="en-US" dirty="0" err="1"/>
              <a:t>Broeck</a:t>
            </a:r>
            <a:r>
              <a:rPr lang="en-US" dirty="0"/>
              <a:t>, A., </a:t>
            </a:r>
            <a:r>
              <a:rPr lang="en-US" dirty="0" err="1"/>
              <a:t>Vansteenkiste</a:t>
            </a:r>
            <a:r>
              <a:rPr lang="en-US" dirty="0"/>
              <a:t>, M., Witte, H. D., </a:t>
            </a:r>
            <a:r>
              <a:rPr lang="en-US" dirty="0" err="1"/>
              <a:t>Soenens</a:t>
            </a:r>
            <a:r>
              <a:rPr lang="en-US" dirty="0"/>
              <a:t>, B., &amp; Lens, W. (2010). Capturing autonomy, competence, and relatedness at work: Construction and initial validation of the Work-related Basic Need Satisfaction scale. </a:t>
            </a:r>
            <a:r>
              <a:rPr lang="en-US" i="1" dirty="0"/>
              <a:t>Journal of Occupational and Organizational Psychology</a:t>
            </a:r>
            <a:r>
              <a:rPr lang="en-US" dirty="0"/>
              <a:t>,</a:t>
            </a:r>
            <a:r>
              <a:rPr lang="en-US" i="1" dirty="0"/>
              <a:t> 83</a:t>
            </a:r>
            <a:r>
              <a:rPr lang="en-US" dirty="0"/>
              <a:t>(4), 981-1002. </a:t>
            </a:r>
            <a:r>
              <a:rPr lang="en-US" u="sng" dirty="0">
                <a:hlinkClick r:id="rId8"/>
              </a:rPr>
              <a:t>https://doi.org/https://doi.org/10.1348/096317909X481382</a:t>
            </a:r>
            <a:endParaRPr lang="en-CA" dirty="0"/>
          </a:p>
        </p:txBody>
      </p:sp>
      <p:sp>
        <p:nvSpPr>
          <p:cNvPr id="8" name="TextBox 7">
            <a:extLst>
              <a:ext uri="{FF2B5EF4-FFF2-40B4-BE49-F238E27FC236}">
                <a16:creationId xmlns:a16="http://schemas.microsoft.com/office/drawing/2014/main" id="{8818C18D-39BB-A040-B641-DD19905F1393}"/>
              </a:ext>
            </a:extLst>
          </p:cNvPr>
          <p:cNvSpPr txBox="1"/>
          <p:nvPr/>
        </p:nvSpPr>
        <p:spPr>
          <a:xfrm>
            <a:off x="13425055" y="32128691"/>
            <a:ext cx="14796654" cy="1077218"/>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Limites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Échantillon</a:t>
            </a:r>
            <a:r>
              <a:rPr lang="en-US" sz="3200" dirty="0">
                <a:latin typeface="Arial" panose="020B0604020202020204" pitchFamily="34" charset="0"/>
                <a:cs typeface="Arial" panose="020B0604020202020204" pitchFamily="34" charset="0"/>
              </a:rPr>
              <a:t> de </a:t>
            </a:r>
            <a:r>
              <a:rPr lang="en-US" sz="3200" dirty="0" err="1">
                <a:latin typeface="Arial" panose="020B0604020202020204" pitchFamily="34" charset="0"/>
                <a:cs typeface="Arial" panose="020B0604020202020204" pitchFamily="34" charset="0"/>
              </a:rPr>
              <a:t>convenance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donc</a:t>
            </a:r>
            <a:r>
              <a:rPr lang="en-US" sz="3200" dirty="0">
                <a:latin typeface="Arial" panose="020B0604020202020204" pitchFamily="34" charset="0"/>
                <a:cs typeface="Arial" panose="020B0604020202020204" pitchFamily="34" charset="0"/>
              </a:rPr>
              <a:t> les </a:t>
            </a:r>
            <a:r>
              <a:rPr lang="en-US" sz="3200" dirty="0" err="1">
                <a:latin typeface="Arial" panose="020B0604020202020204" pitchFamily="34" charset="0"/>
                <a:cs typeface="Arial" panose="020B0604020202020204" pitchFamily="34" charset="0"/>
              </a:rPr>
              <a:t>résultats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sont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assujettis</a:t>
            </a:r>
            <a:r>
              <a:rPr lang="en-US" sz="3200" dirty="0">
                <a:latin typeface="Arial" panose="020B0604020202020204" pitchFamily="34" charset="0"/>
                <a:cs typeface="Arial" panose="020B0604020202020204" pitchFamily="34" charset="0"/>
              </a:rPr>
              <a:t> au </a:t>
            </a:r>
            <a:r>
              <a:rPr lang="en-US" sz="3200" dirty="0" err="1">
                <a:latin typeface="Arial" panose="020B0604020202020204" pitchFamily="34" charset="0"/>
                <a:cs typeface="Arial" panose="020B0604020202020204" pitchFamily="34" charset="0"/>
              </a:rPr>
              <a:t>biais</a:t>
            </a:r>
            <a:r>
              <a:rPr lang="en-US" sz="3200" dirty="0">
                <a:latin typeface="Arial" panose="020B0604020202020204" pitchFamily="34" charset="0"/>
                <a:cs typeface="Arial" panose="020B0604020202020204" pitchFamily="34" charset="0"/>
              </a:rPr>
              <a:t>  de </a:t>
            </a:r>
            <a:r>
              <a:rPr lang="en-US" sz="3200" dirty="0" err="1">
                <a:latin typeface="Arial" panose="020B0604020202020204" pitchFamily="34" charset="0"/>
                <a:cs typeface="Arial" panose="020B0604020202020204" pitchFamily="34" charset="0"/>
              </a:rPr>
              <a:t>sélection</a:t>
            </a:r>
            <a:r>
              <a:rPr lang="en-US" sz="32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834163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36DD0-23A8-704D-AE5A-5DF2D7A773E3}"/>
              </a:ext>
            </a:extLst>
          </p:cNvPr>
          <p:cNvSpPr>
            <a:spLocks noGrp="1"/>
          </p:cNvSpPr>
          <p:nvPr>
            <p:ph type="title"/>
          </p:nvPr>
        </p:nvSpPr>
        <p:spPr/>
        <p:txBody>
          <a:bodyPr/>
          <a:lstStyle/>
          <a:p>
            <a:r>
              <a:rPr lang="en-US" dirty="0"/>
              <a:t>La </a:t>
            </a:r>
            <a:r>
              <a:rPr lang="en-US" dirty="0" err="1"/>
              <a:t>théorie</a:t>
            </a:r>
            <a:r>
              <a:rPr lang="en-US" dirty="0"/>
              <a:t> de </a:t>
            </a:r>
            <a:r>
              <a:rPr lang="en-US" dirty="0" err="1"/>
              <a:t>l’autodétermination</a:t>
            </a:r>
            <a:endParaRPr lang="en-US" dirty="0"/>
          </a:p>
        </p:txBody>
      </p:sp>
      <p:graphicFrame>
        <p:nvGraphicFramePr>
          <p:cNvPr id="4" name="Content Placeholder 3">
            <a:extLst>
              <a:ext uri="{FF2B5EF4-FFF2-40B4-BE49-F238E27FC236}">
                <a16:creationId xmlns:a16="http://schemas.microsoft.com/office/drawing/2014/main" id="{7DC6AB82-9315-C54F-8EBB-4D33FD98C6CD}"/>
              </a:ext>
            </a:extLst>
          </p:cNvPr>
          <p:cNvGraphicFramePr>
            <a:graphicFrameLocks noGrp="1"/>
          </p:cNvGraphicFramePr>
          <p:nvPr>
            <p:ph idx="1"/>
            <p:extLst>
              <p:ext uri="{D42A27DB-BD31-4B8C-83A1-F6EECF244321}">
                <p14:modId xmlns:p14="http://schemas.microsoft.com/office/powerpoint/2010/main" val="1542748176"/>
              </p:ext>
            </p:extLst>
          </p:nvPr>
        </p:nvGraphicFramePr>
        <p:xfrm>
          <a:off x="2673350" y="8912225"/>
          <a:ext cx="33534350" cy="21243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18539757"/>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SharedWithUsers xmlns="7ca122f9-311a-4e5f-b71a-4feeb604a41a">
      <UserInfo>
        <DisplayName>Claire Johnson</DisplayName>
        <AccountId>23</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2260F1E1A5B2E45A19A082BA7392791" ma:contentTypeVersion="14" ma:contentTypeDescription="Crée un document." ma:contentTypeScope="" ma:versionID="4a8b8642143edfce2dbbc1743ca48068">
  <xsd:schema xmlns:xsd="http://www.w3.org/2001/XMLSchema" xmlns:xs="http://www.w3.org/2001/XMLSchema" xmlns:p="http://schemas.microsoft.com/office/2006/metadata/properties" xmlns:ns1="http://schemas.microsoft.com/sharepoint/v3" xmlns:ns2="bd4f6a81-ee28-4bd4-901c-51e03957991d" xmlns:ns3="7ca122f9-311a-4e5f-b71a-4feeb604a41a" targetNamespace="http://schemas.microsoft.com/office/2006/metadata/properties" ma:root="true" ma:fieldsID="10d6dfd97b56fe79b4dce5fcc8fcba9f" ns1:_="" ns2:_="" ns3:_="">
    <xsd:import namespace="http://schemas.microsoft.com/sharepoint/v3"/>
    <xsd:import namespace="bd4f6a81-ee28-4bd4-901c-51e03957991d"/>
    <xsd:import namespace="7ca122f9-311a-4e5f-b71a-4feeb604a41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1:_ip_UnifiedCompliancePolicyProperties" minOccurs="0"/>
                <xsd:element ref="ns1:_ip_UnifiedCompliancePolicyUIAction" minOccurs="0"/>
                <xsd:element ref="ns2:MediaServiceObjectDetectorVersions" minOccurs="0"/>
                <xsd:element ref="ns2:MediaServiceSearchPropertie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6" nillable="true" ma:displayName="Propriétés de la stratégie de conformité unifiée" ma:hidden="true" ma:internalName="_ip_UnifiedCompliancePolicyProperties">
      <xsd:simpleType>
        <xsd:restriction base="dms:Note"/>
      </xsd:simpleType>
    </xsd:element>
    <xsd:element name="_ip_UnifiedCompliancePolicyUIAction" ma:index="17" nillable="true" ma:displayName="Action d’interface utilisateur de la stratégie de conformité unifiée"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d4f6a81-ee28-4bd4-901c-51e03957991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ca122f9-311a-4e5f-b71a-4feeb604a41a" elementFormDefault="qualified">
    <xsd:import namespace="http://schemas.microsoft.com/office/2006/documentManagement/types"/>
    <xsd:import namespace="http://schemas.microsoft.com/office/infopath/2007/PartnerControls"/>
    <xsd:element name="SharedWithUsers" ma:index="14"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9C432A4-BC61-406D-926C-6AADD5D99212}">
  <ds:schemaRefs>
    <ds:schemaRef ds:uri="http://schemas.microsoft.com/office/2006/metadata/properties"/>
    <ds:schemaRef ds:uri="http://schemas.microsoft.com/office/infopath/2007/PartnerControls"/>
    <ds:schemaRef ds:uri="http://schemas.microsoft.com/sharepoint/v3"/>
    <ds:schemaRef ds:uri="7ca122f9-311a-4e5f-b71a-4feeb604a41a"/>
  </ds:schemaRefs>
</ds:datastoreItem>
</file>

<file path=customXml/itemProps2.xml><?xml version="1.0" encoding="utf-8"?>
<ds:datastoreItem xmlns:ds="http://schemas.openxmlformats.org/officeDocument/2006/customXml" ds:itemID="{CEF73A07-A8D0-41CC-86AB-29B09DE85BA0}">
  <ds:schemaRefs>
    <ds:schemaRef ds:uri="http://schemas.microsoft.com/sharepoint/v3/contenttype/forms"/>
  </ds:schemaRefs>
</ds:datastoreItem>
</file>

<file path=customXml/itemProps3.xml><?xml version="1.0" encoding="utf-8"?>
<ds:datastoreItem xmlns:ds="http://schemas.openxmlformats.org/officeDocument/2006/customXml" ds:itemID="{DEECBFB9-D722-44BD-93BF-E33CD5E1E6AD}"/>
</file>

<file path=docProps/app.xml><?xml version="1.0" encoding="utf-8"?>
<Properties xmlns="http://schemas.openxmlformats.org/officeDocument/2006/extended-properties" xmlns:vt="http://schemas.openxmlformats.org/officeDocument/2006/docPropsVTypes">
  <Template>Office Theme</Template>
  <TotalTime>25702</TotalTime>
  <Words>902</Words>
  <Application>Microsoft Office PowerPoint</Application>
  <PresentationFormat>Personnalisé</PresentationFormat>
  <Paragraphs>96</Paragraphs>
  <Slides>2</Slides>
  <Notes>1</Notes>
  <HiddenSlides>0</HiddenSlides>
  <MMClips>0</MMClips>
  <ScaleCrop>false</ScaleCrop>
  <HeadingPairs>
    <vt:vector size="4" baseType="variant">
      <vt:variant>
        <vt:lpstr>Thème</vt:lpstr>
      </vt:variant>
      <vt:variant>
        <vt:i4>1</vt:i4>
      </vt:variant>
      <vt:variant>
        <vt:lpstr>Titres des diapositives</vt:lpstr>
      </vt:variant>
      <vt:variant>
        <vt:i4>2</vt:i4>
      </vt:variant>
    </vt:vector>
  </HeadingPairs>
  <TitlesOfParts>
    <vt:vector size="3" baseType="lpstr">
      <vt:lpstr>Thème Office</vt:lpstr>
      <vt:lpstr> L’ENGAGEMENT : perspective du personnel enseignant</vt:lpstr>
      <vt:lpstr>La théorie de l’autodétermination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mel-blanchard@outlook.com</dc:creator>
  <cp:lastModifiedBy>Claire Johnson</cp:lastModifiedBy>
  <cp:revision>142</cp:revision>
  <dcterms:created xsi:type="dcterms:W3CDTF">2022-08-07T16:00:49Z</dcterms:created>
  <dcterms:modified xsi:type="dcterms:W3CDTF">2024-07-14T14:41:22Z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0x010100B2260F1E1A5B2E45A19A082BA7392791</vt:lpwstr>
  </property>
</Properties>
</file>