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35999738" cy="359997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4B27"/>
    <a:srgbClr val="AD4F1F"/>
    <a:srgbClr val="B08128"/>
    <a:srgbClr val="BF4000"/>
    <a:srgbClr val="1E802C"/>
    <a:srgbClr val="89B531"/>
    <a:srgbClr val="9CC940"/>
    <a:srgbClr val="EDF85E"/>
    <a:srgbClr val="A8D14F"/>
    <a:srgbClr val="DBF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F272E9-5ADD-2EEB-09FD-1A7D0C113A73}" v="12" dt="2024-07-10T14:39:44.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30" d="100"/>
          <a:sy n="30" d="100"/>
        </p:scale>
        <p:origin x="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Roy" userId="S::ejr3818@umoncton.ca::20d1e587-ada9-4c3e-8e7d-c2fbf50649d9" providerId="AD" clId="Web-{003188D5-D2A5-42EB-9257-F0CDF504FFD7}"/>
    <pc:docChg chg="modSld">
      <pc:chgData name="Julie Roy" userId="S::ejr3818@umoncton.ca::20d1e587-ada9-4c3e-8e7d-c2fbf50649d9" providerId="AD" clId="Web-{003188D5-D2A5-42EB-9257-F0CDF504FFD7}" dt="2024-05-06T14:24:08.822" v="166" actId="20577"/>
      <pc:docMkLst>
        <pc:docMk/>
      </pc:docMkLst>
      <pc:sldChg chg="addSp delSp modSp">
        <pc:chgData name="Julie Roy" userId="S::ejr3818@umoncton.ca::20d1e587-ada9-4c3e-8e7d-c2fbf50649d9" providerId="AD" clId="Web-{003188D5-D2A5-42EB-9257-F0CDF504FFD7}" dt="2024-05-06T14:24:08.822" v="166" actId="20577"/>
        <pc:sldMkLst>
          <pc:docMk/>
          <pc:sldMk cId="1631683042" sldId="256"/>
        </pc:sldMkLst>
        <pc:spChg chg="mod">
          <ac:chgData name="Julie Roy" userId="S::ejr3818@umoncton.ca::20d1e587-ada9-4c3e-8e7d-c2fbf50649d9" providerId="AD" clId="Web-{003188D5-D2A5-42EB-9257-F0CDF504FFD7}" dt="2024-05-06T14:19:38.037" v="15" actId="20577"/>
          <ac:spMkLst>
            <pc:docMk/>
            <pc:sldMk cId="1631683042" sldId="256"/>
            <ac:spMk id="11" creationId="{02ED63B1-784D-BB7E-286E-4E20FB1838B3}"/>
          </ac:spMkLst>
        </pc:spChg>
        <pc:spChg chg="mod">
          <ac:chgData name="Julie Roy" userId="S::ejr3818@umoncton.ca::20d1e587-ada9-4c3e-8e7d-c2fbf50649d9" providerId="AD" clId="Web-{003188D5-D2A5-42EB-9257-F0CDF504FFD7}" dt="2024-05-06T14:17:29.114" v="10" actId="20577"/>
          <ac:spMkLst>
            <pc:docMk/>
            <pc:sldMk cId="1631683042" sldId="256"/>
            <ac:spMk id="15" creationId="{F54A5221-A9C0-4E83-74E8-4827EC2F827B}"/>
          </ac:spMkLst>
        </pc:spChg>
        <pc:spChg chg="mod">
          <ac:chgData name="Julie Roy" userId="S::ejr3818@umoncton.ca::20d1e587-ada9-4c3e-8e7d-c2fbf50649d9" providerId="AD" clId="Web-{003188D5-D2A5-42EB-9257-F0CDF504FFD7}" dt="2024-05-06T14:18:06.974" v="12" actId="20577"/>
          <ac:spMkLst>
            <pc:docMk/>
            <pc:sldMk cId="1631683042" sldId="256"/>
            <ac:spMk id="16" creationId="{C57DF4E7-DB35-35EB-D83F-58C54CBAF3C9}"/>
          </ac:spMkLst>
        </pc:spChg>
        <pc:spChg chg="mod">
          <ac:chgData name="Julie Roy" userId="S::ejr3818@umoncton.ca::20d1e587-ada9-4c3e-8e7d-c2fbf50649d9" providerId="AD" clId="Web-{003188D5-D2A5-42EB-9257-F0CDF504FFD7}" dt="2024-05-06T14:21:18.820" v="20" actId="1076"/>
          <ac:spMkLst>
            <pc:docMk/>
            <pc:sldMk cId="1631683042" sldId="256"/>
            <ac:spMk id="27" creationId="{2024A90E-703B-16B3-F121-FAB6814EBC6D}"/>
          </ac:spMkLst>
        </pc:spChg>
        <pc:spChg chg="add mod ord">
          <ac:chgData name="Julie Roy" userId="S::ejr3818@umoncton.ca::20d1e587-ada9-4c3e-8e7d-c2fbf50649d9" providerId="AD" clId="Web-{003188D5-D2A5-42EB-9257-F0CDF504FFD7}" dt="2024-05-06T14:17:05.145" v="9"/>
          <ac:spMkLst>
            <pc:docMk/>
            <pc:sldMk cId="1631683042" sldId="256"/>
            <ac:spMk id="1046" creationId="{9699A0DA-92DE-C320-E723-8ABB4E012CA5}"/>
          </ac:spMkLst>
        </pc:spChg>
        <pc:spChg chg="del">
          <ac:chgData name="Julie Roy" userId="S::ejr3818@umoncton.ca::20d1e587-ada9-4c3e-8e7d-c2fbf50649d9" providerId="AD" clId="Web-{003188D5-D2A5-42EB-9257-F0CDF504FFD7}" dt="2024-05-06T14:14:46.487" v="2"/>
          <ac:spMkLst>
            <pc:docMk/>
            <pc:sldMk cId="1631683042" sldId="256"/>
            <ac:spMk id="1067" creationId="{E4FBE1CC-3B91-9C53-E01F-E1CC48B76C0F}"/>
          </ac:spMkLst>
        </pc:spChg>
        <pc:spChg chg="add mod">
          <ac:chgData name="Julie Roy" userId="S::ejr3818@umoncton.ca::20d1e587-ada9-4c3e-8e7d-c2fbf50649d9" providerId="AD" clId="Web-{003188D5-D2A5-42EB-9257-F0CDF504FFD7}" dt="2024-05-06T14:24:08.822" v="166" actId="20577"/>
          <ac:spMkLst>
            <pc:docMk/>
            <pc:sldMk cId="1631683042" sldId="256"/>
            <ac:spMk id="1085" creationId="{D620B4A7-05A9-814D-38C5-AAD1856FE053}"/>
          </ac:spMkLst>
        </pc:spChg>
        <pc:picChg chg="add del">
          <ac:chgData name="Julie Roy" userId="S::ejr3818@umoncton.ca::20d1e587-ada9-4c3e-8e7d-c2fbf50649d9" providerId="AD" clId="Web-{003188D5-D2A5-42EB-9257-F0CDF504FFD7}" dt="2024-05-06T14:14:30.190" v="1"/>
          <ac:picMkLst>
            <pc:docMk/>
            <pc:sldMk cId="1631683042" sldId="256"/>
            <ac:picMk id="1025" creationId="{00B62DC5-8932-D315-1092-B57DB5CAEBE9}"/>
          </ac:picMkLst>
        </pc:picChg>
      </pc:sldChg>
    </pc:docChg>
  </pc:docChgLst>
  <pc:docChgLst>
    <pc:chgData name="Julie Roy" userId="S::ejr3818@umoncton.ca::20d1e587-ada9-4c3e-8e7d-c2fbf50649d9" providerId="AD" clId="Web-{7F3A58E0-70CA-4D5B-9D70-DA06F4A8476E}"/>
    <pc:docChg chg="delSld modSld">
      <pc:chgData name="Julie Roy" userId="S::ejr3818@umoncton.ca::20d1e587-ada9-4c3e-8e7d-c2fbf50649d9" providerId="AD" clId="Web-{7F3A58E0-70CA-4D5B-9D70-DA06F4A8476E}" dt="2024-04-28T23:29:40.822" v="44" actId="20577"/>
      <pc:docMkLst>
        <pc:docMk/>
      </pc:docMkLst>
      <pc:sldChg chg="addSp delSp modSp del">
        <pc:chgData name="Julie Roy" userId="S::ejr3818@umoncton.ca::20d1e587-ada9-4c3e-8e7d-c2fbf50649d9" providerId="AD" clId="Web-{7F3A58E0-70CA-4D5B-9D70-DA06F4A8476E}" dt="2024-04-28T23:29:40.822" v="44" actId="20577"/>
        <pc:sldMkLst>
          <pc:docMk/>
          <pc:sldMk cId="1631683042" sldId="256"/>
        </pc:sldMkLst>
        <pc:spChg chg="mod">
          <ac:chgData name="Julie Roy" userId="S::ejr3818@umoncton.ca::20d1e587-ada9-4c3e-8e7d-c2fbf50649d9" providerId="AD" clId="Web-{7F3A58E0-70CA-4D5B-9D70-DA06F4A8476E}" dt="2024-04-28T23:25:15.959" v="12" actId="1076"/>
          <ac:spMkLst>
            <pc:docMk/>
            <pc:sldMk cId="1631683042" sldId="256"/>
            <ac:spMk id="15" creationId="{F54A5221-A9C0-4E83-74E8-4827EC2F827B}"/>
          </ac:spMkLst>
        </pc:spChg>
        <pc:spChg chg="mod">
          <ac:chgData name="Julie Roy" userId="S::ejr3818@umoncton.ca::20d1e587-ada9-4c3e-8e7d-c2fbf50649d9" providerId="AD" clId="Web-{7F3A58E0-70CA-4D5B-9D70-DA06F4A8476E}" dt="2024-04-28T23:29:40.822" v="44" actId="20577"/>
          <ac:spMkLst>
            <pc:docMk/>
            <pc:sldMk cId="1631683042" sldId="256"/>
            <ac:spMk id="27" creationId="{2024A90E-703B-16B3-F121-FAB6814EBC6D}"/>
          </ac:spMkLst>
        </pc:spChg>
        <pc:spChg chg="add mod ord">
          <ac:chgData name="Julie Roy" userId="S::ejr3818@umoncton.ca::20d1e587-ada9-4c3e-8e7d-c2fbf50649d9" providerId="AD" clId="Web-{7F3A58E0-70CA-4D5B-9D70-DA06F4A8476E}" dt="2024-04-28T23:28:45.571" v="21"/>
          <ac:spMkLst>
            <pc:docMk/>
            <pc:sldMk cId="1631683042" sldId="256"/>
            <ac:spMk id="1067" creationId="{E4FBE1CC-3B91-9C53-E01F-E1CC48B76C0F}"/>
          </ac:spMkLst>
        </pc:spChg>
        <pc:picChg chg="mod">
          <ac:chgData name="Julie Roy" userId="S::ejr3818@umoncton.ca::20d1e587-ada9-4c3e-8e7d-c2fbf50649d9" providerId="AD" clId="Web-{7F3A58E0-70CA-4D5B-9D70-DA06F4A8476E}" dt="2024-04-28T23:25:18.834" v="13" actId="1076"/>
          <ac:picMkLst>
            <pc:docMk/>
            <pc:sldMk cId="1631683042" sldId="256"/>
            <ac:picMk id="1025" creationId="{00B62DC5-8932-D315-1092-B57DB5CAEBE9}"/>
          </ac:picMkLst>
        </pc:picChg>
        <pc:picChg chg="del">
          <ac:chgData name="Julie Roy" userId="S::ejr3818@umoncton.ca::20d1e587-ada9-4c3e-8e7d-c2fbf50649d9" providerId="AD" clId="Web-{7F3A58E0-70CA-4D5B-9D70-DA06F4A8476E}" dt="2024-04-28T23:20:57.393" v="1"/>
          <ac:picMkLst>
            <pc:docMk/>
            <pc:sldMk cId="1631683042" sldId="256"/>
            <ac:picMk id="1026" creationId="{CFB299C0-01D4-3088-26C7-0F884D4BBE58}"/>
          </ac:picMkLst>
        </pc:picChg>
        <pc:picChg chg="add mod">
          <ac:chgData name="Julie Roy" userId="S::ejr3818@umoncton.ca::20d1e587-ada9-4c3e-8e7d-c2fbf50649d9" providerId="AD" clId="Web-{7F3A58E0-70CA-4D5B-9D70-DA06F4A8476E}" dt="2024-04-28T23:23:57.333" v="7" actId="1076"/>
          <ac:picMkLst>
            <pc:docMk/>
            <pc:sldMk cId="1631683042" sldId="256"/>
            <ac:picMk id="1066" creationId="{CDE0F6EA-B76D-0042-7925-435F8A8CC6C8}"/>
          </ac:picMkLst>
        </pc:picChg>
      </pc:sldChg>
    </pc:docChg>
  </pc:docChgLst>
  <pc:docChgLst>
    <pc:chgData name="Julie Roy" userId="S::ejr3818@umoncton.ca::20d1e587-ada9-4c3e-8e7d-c2fbf50649d9" providerId="AD" clId="Web-{B873FEDA-7166-44B9-BB06-94D5298F1EC1}"/>
    <pc:docChg chg="modSld">
      <pc:chgData name="Julie Roy" userId="S::ejr3818@umoncton.ca::20d1e587-ada9-4c3e-8e7d-c2fbf50649d9" providerId="AD" clId="Web-{B873FEDA-7166-44B9-BB06-94D5298F1EC1}" dt="2024-04-29T15:10:22.487" v="110" actId="20577"/>
      <pc:docMkLst>
        <pc:docMk/>
      </pc:docMkLst>
      <pc:sldChg chg="modSp">
        <pc:chgData name="Julie Roy" userId="S::ejr3818@umoncton.ca::20d1e587-ada9-4c3e-8e7d-c2fbf50649d9" providerId="AD" clId="Web-{B873FEDA-7166-44B9-BB06-94D5298F1EC1}" dt="2024-04-29T15:10:22.487" v="110" actId="20577"/>
        <pc:sldMkLst>
          <pc:docMk/>
          <pc:sldMk cId="1631683042" sldId="256"/>
        </pc:sldMkLst>
        <pc:spChg chg="mod">
          <ac:chgData name="Julie Roy" userId="S::ejr3818@umoncton.ca::20d1e587-ada9-4c3e-8e7d-c2fbf50649d9" providerId="AD" clId="Web-{B873FEDA-7166-44B9-BB06-94D5298F1EC1}" dt="2024-04-29T15:10:22.487" v="110" actId="20577"/>
          <ac:spMkLst>
            <pc:docMk/>
            <pc:sldMk cId="1631683042" sldId="256"/>
            <ac:spMk id="27" creationId="{2024A90E-703B-16B3-F121-FAB6814EBC6D}"/>
          </ac:spMkLst>
        </pc:spChg>
      </pc:sldChg>
    </pc:docChg>
  </pc:docChgLst>
  <pc:docChgLst>
    <pc:chgData name="Julie Roy" userId="S::ejr3818@umoncton.ca::20d1e587-ada9-4c3e-8e7d-c2fbf50649d9" providerId="AD" clId="Web-{86E333D5-D8A7-41D5-9F26-906AD4288C1C}"/>
    <pc:docChg chg="modSld">
      <pc:chgData name="Julie Roy" userId="S::ejr3818@umoncton.ca::20d1e587-ada9-4c3e-8e7d-c2fbf50649d9" providerId="AD" clId="Web-{86E333D5-D8A7-41D5-9F26-906AD4288C1C}" dt="2024-05-06T14:30:00.934" v="72" actId="1076"/>
      <pc:docMkLst>
        <pc:docMk/>
      </pc:docMkLst>
      <pc:sldChg chg="addSp delSp modSp">
        <pc:chgData name="Julie Roy" userId="S::ejr3818@umoncton.ca::20d1e587-ada9-4c3e-8e7d-c2fbf50649d9" providerId="AD" clId="Web-{86E333D5-D8A7-41D5-9F26-906AD4288C1C}" dt="2024-05-06T14:30:00.934" v="72" actId="1076"/>
        <pc:sldMkLst>
          <pc:docMk/>
          <pc:sldMk cId="1631683042" sldId="256"/>
        </pc:sldMkLst>
        <pc:spChg chg="mod">
          <ac:chgData name="Julie Roy" userId="S::ejr3818@umoncton.ca::20d1e587-ada9-4c3e-8e7d-c2fbf50649d9" providerId="AD" clId="Web-{86E333D5-D8A7-41D5-9F26-906AD4288C1C}" dt="2024-05-06T14:26:35.074" v="35" actId="1076"/>
          <ac:spMkLst>
            <pc:docMk/>
            <pc:sldMk cId="1631683042" sldId="256"/>
            <ac:spMk id="27" creationId="{2024A90E-703B-16B3-F121-FAB6814EBC6D}"/>
          </ac:spMkLst>
        </pc:spChg>
        <pc:spChg chg="add del mod">
          <ac:chgData name="Julie Roy" userId="S::ejr3818@umoncton.ca::20d1e587-ada9-4c3e-8e7d-c2fbf50649d9" providerId="AD" clId="Web-{86E333D5-D8A7-41D5-9F26-906AD4288C1C}" dt="2024-05-06T14:30:00.934" v="72" actId="1076"/>
          <ac:spMkLst>
            <pc:docMk/>
            <pc:sldMk cId="1631683042" sldId="256"/>
            <ac:spMk id="1085" creationId="{D620B4A7-05A9-814D-38C5-AAD1856FE053}"/>
          </ac:spMkLst>
        </pc:spChg>
      </pc:sldChg>
    </pc:docChg>
  </pc:docChgLst>
  <pc:docChgLst>
    <pc:chgData name="Roy, Julie (DSF-S)" userId="44a2ce5a-f49d-47d0-a153-9afccb10335b" providerId="ADAL" clId="{F551470D-6DFE-405C-BCFA-B72D0E24A1BA}"/>
    <pc:docChg chg="custSel modSld">
      <pc:chgData name="Roy, Julie (DSF-S)" userId="44a2ce5a-f49d-47d0-a153-9afccb10335b" providerId="ADAL" clId="{F551470D-6DFE-405C-BCFA-B72D0E24A1BA}" dt="2024-04-16T13:46:39.114" v="1699" actId="14100"/>
      <pc:docMkLst>
        <pc:docMk/>
      </pc:docMkLst>
      <pc:sldChg chg="addSp delSp modSp mod setBg">
        <pc:chgData name="Roy, Julie (DSF-S)" userId="44a2ce5a-f49d-47d0-a153-9afccb10335b" providerId="ADAL" clId="{F551470D-6DFE-405C-BCFA-B72D0E24A1BA}" dt="2024-04-16T13:46:39.114" v="1699" actId="14100"/>
        <pc:sldMkLst>
          <pc:docMk/>
          <pc:sldMk cId="1631683042" sldId="256"/>
        </pc:sldMkLst>
        <pc:spChg chg="mod">
          <ac:chgData name="Roy, Julie (DSF-S)" userId="44a2ce5a-f49d-47d0-a153-9afccb10335b" providerId="ADAL" clId="{F551470D-6DFE-405C-BCFA-B72D0E24A1BA}" dt="2024-04-15T19:02:06.970" v="1383" actId="1076"/>
          <ac:spMkLst>
            <pc:docMk/>
            <pc:sldMk cId="1631683042" sldId="256"/>
            <ac:spMk id="2" creationId="{C0C96684-B17D-A572-CA4C-203DB9237FB1}"/>
          </ac:spMkLst>
        </pc:spChg>
        <pc:spChg chg="mod">
          <ac:chgData name="Roy, Julie (DSF-S)" userId="44a2ce5a-f49d-47d0-a153-9afccb10335b" providerId="ADAL" clId="{F551470D-6DFE-405C-BCFA-B72D0E24A1BA}" dt="2024-04-15T19:19:20.075" v="1461" actId="1076"/>
          <ac:spMkLst>
            <pc:docMk/>
            <pc:sldMk cId="1631683042" sldId="256"/>
            <ac:spMk id="3" creationId="{806F0CE5-9620-0E1D-E26F-852465D5B5E6}"/>
          </ac:spMkLst>
        </pc:spChg>
        <pc:spChg chg="mod">
          <ac:chgData name="Roy, Julie (DSF-S)" userId="44a2ce5a-f49d-47d0-a153-9afccb10335b" providerId="ADAL" clId="{F551470D-6DFE-405C-BCFA-B72D0E24A1BA}" dt="2024-04-15T18:59:58.781" v="1366" actId="14100"/>
          <ac:spMkLst>
            <pc:docMk/>
            <pc:sldMk cId="1631683042" sldId="256"/>
            <ac:spMk id="4" creationId="{B51F0C96-6396-0DF0-2350-647490AF028C}"/>
          </ac:spMkLst>
        </pc:spChg>
        <pc:spChg chg="mod">
          <ac:chgData name="Roy, Julie (DSF-S)" userId="44a2ce5a-f49d-47d0-a153-9afccb10335b" providerId="ADAL" clId="{F551470D-6DFE-405C-BCFA-B72D0E24A1BA}" dt="2024-04-16T13:26:37.432" v="1680" actId="1076"/>
          <ac:spMkLst>
            <pc:docMk/>
            <pc:sldMk cId="1631683042" sldId="256"/>
            <ac:spMk id="6" creationId="{A5340CBB-EF16-7A34-DC36-8FBF42A5F70E}"/>
          </ac:spMkLst>
        </pc:spChg>
        <pc:spChg chg="mod">
          <ac:chgData name="Roy, Julie (DSF-S)" userId="44a2ce5a-f49d-47d0-a153-9afccb10335b" providerId="ADAL" clId="{F551470D-6DFE-405C-BCFA-B72D0E24A1BA}" dt="2024-04-15T19:22:19.459" v="1479" actId="20577"/>
          <ac:spMkLst>
            <pc:docMk/>
            <pc:sldMk cId="1631683042" sldId="256"/>
            <ac:spMk id="7" creationId="{BA778149-59D7-ACB3-27E6-FBDFF0BDEB26}"/>
          </ac:spMkLst>
        </pc:spChg>
        <pc:spChg chg="del mod">
          <ac:chgData name="Roy, Julie (DSF-S)" userId="44a2ce5a-f49d-47d0-a153-9afccb10335b" providerId="ADAL" clId="{F551470D-6DFE-405C-BCFA-B72D0E24A1BA}" dt="2024-04-15T18:56:15.476" v="1328" actId="478"/>
          <ac:spMkLst>
            <pc:docMk/>
            <pc:sldMk cId="1631683042" sldId="256"/>
            <ac:spMk id="8" creationId="{6A816FDF-496A-EAE6-EA79-C8A5A07D293A}"/>
          </ac:spMkLst>
        </pc:spChg>
        <pc:spChg chg="del mod">
          <ac:chgData name="Roy, Julie (DSF-S)" userId="44a2ce5a-f49d-47d0-a153-9afccb10335b" providerId="ADAL" clId="{F551470D-6DFE-405C-BCFA-B72D0E24A1BA}" dt="2024-04-15T18:15:07.497" v="256" actId="478"/>
          <ac:spMkLst>
            <pc:docMk/>
            <pc:sldMk cId="1631683042" sldId="256"/>
            <ac:spMk id="9" creationId="{060E5A30-5627-B031-F7F3-FBB2B208ECE8}"/>
          </ac:spMkLst>
        </pc:spChg>
        <pc:spChg chg="mod">
          <ac:chgData name="Roy, Julie (DSF-S)" userId="44a2ce5a-f49d-47d0-a153-9afccb10335b" providerId="ADAL" clId="{F551470D-6DFE-405C-BCFA-B72D0E24A1BA}" dt="2024-04-16T12:21:03.733" v="1488" actId="207"/>
          <ac:spMkLst>
            <pc:docMk/>
            <pc:sldMk cId="1631683042" sldId="256"/>
            <ac:spMk id="10" creationId="{311971E5-8AE8-5830-3680-A9A4E499D1D0}"/>
          </ac:spMkLst>
        </pc:spChg>
        <pc:spChg chg="mod">
          <ac:chgData name="Roy, Julie (DSF-S)" userId="44a2ce5a-f49d-47d0-a153-9afccb10335b" providerId="ADAL" clId="{F551470D-6DFE-405C-BCFA-B72D0E24A1BA}" dt="2024-04-16T12:21:16.183" v="1489" actId="207"/>
          <ac:spMkLst>
            <pc:docMk/>
            <pc:sldMk cId="1631683042" sldId="256"/>
            <ac:spMk id="12" creationId="{B64FA15E-15FB-E36E-6A79-6B99DE477FEF}"/>
          </ac:spMkLst>
        </pc:spChg>
        <pc:spChg chg="mod">
          <ac:chgData name="Roy, Julie (DSF-S)" userId="44a2ce5a-f49d-47d0-a153-9afccb10335b" providerId="ADAL" clId="{F551470D-6DFE-405C-BCFA-B72D0E24A1BA}" dt="2024-04-15T19:00:41.597" v="1372" actId="1076"/>
          <ac:spMkLst>
            <pc:docMk/>
            <pc:sldMk cId="1631683042" sldId="256"/>
            <ac:spMk id="14" creationId="{5A96BB41-D8A5-3D46-1611-4DE5132BA43B}"/>
          </ac:spMkLst>
        </pc:spChg>
        <pc:spChg chg="mod">
          <ac:chgData name="Roy, Julie (DSF-S)" userId="44a2ce5a-f49d-47d0-a153-9afccb10335b" providerId="ADAL" clId="{F551470D-6DFE-405C-BCFA-B72D0E24A1BA}" dt="2024-04-15T19:00:36.730" v="1371" actId="1076"/>
          <ac:spMkLst>
            <pc:docMk/>
            <pc:sldMk cId="1631683042" sldId="256"/>
            <ac:spMk id="15" creationId="{F54A5221-A9C0-4E83-74E8-4827EC2F827B}"/>
          </ac:spMkLst>
        </pc:spChg>
        <pc:spChg chg="mod">
          <ac:chgData name="Roy, Julie (DSF-S)" userId="44a2ce5a-f49d-47d0-a153-9afccb10335b" providerId="ADAL" clId="{F551470D-6DFE-405C-BCFA-B72D0E24A1BA}" dt="2024-04-15T19:01:10.335" v="1376" actId="1076"/>
          <ac:spMkLst>
            <pc:docMk/>
            <pc:sldMk cId="1631683042" sldId="256"/>
            <ac:spMk id="16" creationId="{C57DF4E7-DB35-35EB-D83F-58C54CBAF3C9}"/>
          </ac:spMkLst>
        </pc:spChg>
        <pc:spChg chg="mod">
          <ac:chgData name="Roy, Julie (DSF-S)" userId="44a2ce5a-f49d-47d0-a153-9afccb10335b" providerId="ADAL" clId="{F551470D-6DFE-405C-BCFA-B72D0E24A1BA}" dt="2024-04-16T13:46:39.114" v="1699" actId="14100"/>
          <ac:spMkLst>
            <pc:docMk/>
            <pc:sldMk cId="1631683042" sldId="256"/>
            <ac:spMk id="17" creationId="{DF56CD04-D778-2881-C733-007BA6F59D58}"/>
          </ac:spMkLst>
        </pc:spChg>
        <pc:spChg chg="mod">
          <ac:chgData name="Roy, Julie (DSF-S)" userId="44a2ce5a-f49d-47d0-a153-9afccb10335b" providerId="ADAL" clId="{F551470D-6DFE-405C-BCFA-B72D0E24A1BA}" dt="2024-04-15T19:00:56.358" v="1374" actId="1076"/>
          <ac:spMkLst>
            <pc:docMk/>
            <pc:sldMk cId="1631683042" sldId="256"/>
            <ac:spMk id="18" creationId="{2DCE94D4-4BD3-3BD2-2DCD-BADEA879CDD0}"/>
          </ac:spMkLst>
        </pc:spChg>
        <pc:spChg chg="mod">
          <ac:chgData name="Roy, Julie (DSF-S)" userId="44a2ce5a-f49d-47d0-a153-9afccb10335b" providerId="ADAL" clId="{F551470D-6DFE-405C-BCFA-B72D0E24A1BA}" dt="2024-04-16T12:20:44.262" v="1487" actId="20577"/>
          <ac:spMkLst>
            <pc:docMk/>
            <pc:sldMk cId="1631683042" sldId="256"/>
            <ac:spMk id="20" creationId="{3285BC11-5115-80A8-234B-589D9DAF1521}"/>
          </ac:spMkLst>
        </pc:spChg>
        <pc:spChg chg="mod">
          <ac:chgData name="Roy, Julie (DSF-S)" userId="44a2ce5a-f49d-47d0-a153-9afccb10335b" providerId="ADAL" clId="{F551470D-6DFE-405C-BCFA-B72D0E24A1BA}" dt="2024-04-16T13:42:31.408" v="1692" actId="20577"/>
          <ac:spMkLst>
            <pc:docMk/>
            <pc:sldMk cId="1631683042" sldId="256"/>
            <ac:spMk id="21" creationId="{978A3633-76A9-DBD5-F736-E90A2718551B}"/>
          </ac:spMkLst>
        </pc:spChg>
        <pc:spChg chg="mod">
          <ac:chgData name="Roy, Julie (DSF-S)" userId="44a2ce5a-f49d-47d0-a153-9afccb10335b" providerId="ADAL" clId="{F551470D-6DFE-405C-BCFA-B72D0E24A1BA}" dt="2024-04-15T19:00:14.585" v="1369" actId="14100"/>
          <ac:spMkLst>
            <pc:docMk/>
            <pc:sldMk cId="1631683042" sldId="256"/>
            <ac:spMk id="23" creationId="{91C28725-263F-01BF-B7ED-0F54347ADAFE}"/>
          </ac:spMkLst>
        </pc:spChg>
        <pc:spChg chg="del mod">
          <ac:chgData name="Roy, Julie (DSF-S)" userId="44a2ce5a-f49d-47d0-a153-9afccb10335b" providerId="ADAL" clId="{F551470D-6DFE-405C-BCFA-B72D0E24A1BA}" dt="2024-04-15T18:53:49.554" v="1238" actId="478"/>
          <ac:spMkLst>
            <pc:docMk/>
            <pc:sldMk cId="1631683042" sldId="256"/>
            <ac:spMk id="25" creationId="{5ABAC4B3-4BEE-E427-72A0-B06242A10C17}"/>
          </ac:spMkLst>
        </pc:spChg>
        <pc:spChg chg="add mod">
          <ac:chgData name="Roy, Julie (DSF-S)" userId="44a2ce5a-f49d-47d0-a153-9afccb10335b" providerId="ADAL" clId="{F551470D-6DFE-405C-BCFA-B72D0E24A1BA}" dt="2024-04-16T13:23:40.771" v="1667" actId="1076"/>
          <ac:spMkLst>
            <pc:docMk/>
            <pc:sldMk cId="1631683042" sldId="256"/>
            <ac:spMk id="26" creationId="{4AFD00FC-1623-933F-03B6-E36A431F5D79}"/>
          </ac:spMkLst>
        </pc:spChg>
        <pc:spChg chg="mod">
          <ac:chgData name="Roy, Julie (DSF-S)" userId="44a2ce5a-f49d-47d0-a153-9afccb10335b" providerId="ADAL" clId="{F551470D-6DFE-405C-BCFA-B72D0E24A1BA}" dt="2024-04-15T18:58:58.361" v="1352" actId="1076"/>
          <ac:spMkLst>
            <pc:docMk/>
            <pc:sldMk cId="1631683042" sldId="256"/>
            <ac:spMk id="27" creationId="{2024A90E-703B-16B3-F121-FAB6814EBC6D}"/>
          </ac:spMkLst>
        </pc:spChg>
        <pc:spChg chg="add del mod">
          <ac:chgData name="Roy, Julie (DSF-S)" userId="44a2ce5a-f49d-47d0-a153-9afccb10335b" providerId="ADAL" clId="{F551470D-6DFE-405C-BCFA-B72D0E24A1BA}" dt="2024-04-16T13:18:59.795" v="1547" actId="478"/>
          <ac:spMkLst>
            <pc:docMk/>
            <pc:sldMk cId="1631683042" sldId="256"/>
            <ac:spMk id="29" creationId="{CC733D63-E4E8-1F10-B62E-BE051A3971F8}"/>
          </ac:spMkLst>
        </pc:spChg>
        <pc:spChg chg="add mod">
          <ac:chgData name="Roy, Julie (DSF-S)" userId="44a2ce5a-f49d-47d0-a153-9afccb10335b" providerId="ADAL" clId="{F551470D-6DFE-405C-BCFA-B72D0E24A1BA}" dt="2024-04-16T13:23:49.965" v="1669" actId="1076"/>
          <ac:spMkLst>
            <pc:docMk/>
            <pc:sldMk cId="1631683042" sldId="256"/>
            <ac:spMk id="30" creationId="{DE926BCB-03C8-17DF-B664-9EAE7769904C}"/>
          </ac:spMkLst>
        </pc:spChg>
        <pc:spChg chg="add mod ord">
          <ac:chgData name="Roy, Julie (DSF-S)" userId="44a2ce5a-f49d-47d0-a153-9afccb10335b" providerId="ADAL" clId="{F551470D-6DFE-405C-BCFA-B72D0E24A1BA}" dt="2024-04-16T13:23:23.568" v="1665" actId="1076"/>
          <ac:spMkLst>
            <pc:docMk/>
            <pc:sldMk cId="1631683042" sldId="256"/>
            <ac:spMk id="31" creationId="{692EC3F3-6A9E-1303-344C-FC2EFE75B70D}"/>
          </ac:spMkLst>
        </pc:spChg>
        <pc:graphicFrameChg chg="add mod">
          <ac:chgData name="Roy, Julie (DSF-S)" userId="44a2ce5a-f49d-47d0-a153-9afccb10335b" providerId="ADAL" clId="{F551470D-6DFE-405C-BCFA-B72D0E24A1BA}" dt="2024-04-16T13:23:32.176" v="1666" actId="1076"/>
          <ac:graphicFrameMkLst>
            <pc:docMk/>
            <pc:sldMk cId="1631683042" sldId="256"/>
            <ac:graphicFrameMk id="5" creationId="{2F360B07-C27E-5FBA-99AE-C5C276C2CC5A}"/>
          </ac:graphicFrameMkLst>
        </pc:graphicFrameChg>
        <pc:picChg chg="del mod">
          <ac:chgData name="Roy, Julie (DSF-S)" userId="44a2ce5a-f49d-47d0-a153-9afccb10335b" providerId="ADAL" clId="{F551470D-6DFE-405C-BCFA-B72D0E24A1BA}" dt="2024-04-15T18:45:42.011" v="1202" actId="478"/>
          <ac:picMkLst>
            <pc:docMk/>
            <pc:sldMk cId="1631683042" sldId="256"/>
            <ac:picMk id="22" creationId="{798AA308-07A2-8B29-CFC5-58690723B358}"/>
          </ac:picMkLst>
        </pc:picChg>
        <pc:picChg chg="del">
          <ac:chgData name="Roy, Julie (DSF-S)" userId="44a2ce5a-f49d-47d0-a153-9afccb10335b" providerId="ADAL" clId="{F551470D-6DFE-405C-BCFA-B72D0E24A1BA}" dt="2024-04-15T18:12:44.217" v="174" actId="478"/>
          <ac:picMkLst>
            <pc:docMk/>
            <pc:sldMk cId="1631683042" sldId="256"/>
            <ac:picMk id="24" creationId="{E8CA1754-4219-9E98-EF26-F61F1F7895A5}"/>
          </ac:picMkLst>
        </pc:picChg>
        <pc:picChg chg="del">
          <ac:chgData name="Roy, Julie (DSF-S)" userId="44a2ce5a-f49d-47d0-a153-9afccb10335b" providerId="ADAL" clId="{F551470D-6DFE-405C-BCFA-B72D0E24A1BA}" dt="2024-04-15T18:07:26.760" v="103" actId="478"/>
          <ac:picMkLst>
            <pc:docMk/>
            <pc:sldMk cId="1631683042" sldId="256"/>
            <ac:picMk id="28" creationId="{2A8A2EBE-0353-D1A5-C074-936DBFF588D4}"/>
          </ac:picMkLst>
        </pc:picChg>
        <pc:picChg chg="mod">
          <ac:chgData name="Roy, Julie (DSF-S)" userId="44a2ce5a-f49d-47d0-a153-9afccb10335b" providerId="ADAL" clId="{F551470D-6DFE-405C-BCFA-B72D0E24A1BA}" dt="2024-04-15T19:02:01.227" v="1382" actId="1076"/>
          <ac:picMkLst>
            <pc:docMk/>
            <pc:sldMk cId="1631683042" sldId="256"/>
            <ac:picMk id="1025" creationId="{00B62DC5-8932-D315-1092-B57DB5CAEBE9}"/>
          </ac:picMkLst>
        </pc:picChg>
        <pc:picChg chg="add mod">
          <ac:chgData name="Roy, Julie (DSF-S)" userId="44a2ce5a-f49d-47d0-a153-9afccb10335b" providerId="ADAL" clId="{F551470D-6DFE-405C-BCFA-B72D0E24A1BA}" dt="2024-04-16T13:23:43.902" v="1668" actId="1076"/>
          <ac:picMkLst>
            <pc:docMk/>
            <pc:sldMk cId="1631683042" sldId="256"/>
            <ac:picMk id="1026" creationId="{CFB299C0-01D4-3088-26C7-0F884D4BBE58}"/>
          </ac:picMkLst>
        </pc:picChg>
        <pc:picChg chg="add mod">
          <ac:chgData name="Roy, Julie (DSF-S)" userId="44a2ce5a-f49d-47d0-a153-9afccb10335b" providerId="ADAL" clId="{F551470D-6DFE-405C-BCFA-B72D0E24A1BA}" dt="2024-04-16T13:26:41.450" v="1681" actId="14100"/>
          <ac:picMkLst>
            <pc:docMk/>
            <pc:sldMk cId="1631683042" sldId="256"/>
            <ac:picMk id="1028" creationId="{D4BD6144-9461-2401-3BE9-56769B96D7E9}"/>
          </ac:picMkLst>
        </pc:picChg>
        <pc:picChg chg="add mod">
          <ac:chgData name="Roy, Julie (DSF-S)" userId="44a2ce5a-f49d-47d0-a153-9afccb10335b" providerId="ADAL" clId="{F551470D-6DFE-405C-BCFA-B72D0E24A1BA}" dt="2024-04-16T13:42:43.455" v="1695" actId="1076"/>
          <ac:picMkLst>
            <pc:docMk/>
            <pc:sldMk cId="1631683042" sldId="256"/>
            <ac:picMk id="1030" creationId="{63EB7979-0E15-8D1A-4C0B-FF4AFD5A1CD7}"/>
          </ac:picMkLst>
        </pc:picChg>
        <pc:picChg chg="del mod">
          <ac:chgData name="Roy, Julie (DSF-S)" userId="44a2ce5a-f49d-47d0-a153-9afccb10335b" providerId="ADAL" clId="{F551470D-6DFE-405C-BCFA-B72D0E24A1BA}" dt="2024-04-15T18:45:48.259" v="1204" actId="478"/>
          <ac:picMkLst>
            <pc:docMk/>
            <pc:sldMk cId="1631683042" sldId="256"/>
            <ac:picMk id="1032" creationId="{A0D13993-FD14-4661-8130-452A4DC2C7D8}"/>
          </ac:picMkLst>
        </pc:picChg>
        <pc:picChg chg="del mod">
          <ac:chgData name="Roy, Julie (DSF-S)" userId="44a2ce5a-f49d-47d0-a153-9afccb10335b" providerId="ADAL" clId="{F551470D-6DFE-405C-BCFA-B72D0E24A1BA}" dt="2024-04-15T18:45:43.496" v="1203" actId="478"/>
          <ac:picMkLst>
            <pc:docMk/>
            <pc:sldMk cId="1631683042" sldId="256"/>
            <ac:picMk id="1034" creationId="{261E44E7-713E-380E-1E8E-A08E6CE6FE08}"/>
          </ac:picMkLst>
        </pc:picChg>
        <pc:picChg chg="del mod">
          <ac:chgData name="Roy, Julie (DSF-S)" userId="44a2ce5a-f49d-47d0-a153-9afccb10335b" providerId="ADAL" clId="{F551470D-6DFE-405C-BCFA-B72D0E24A1BA}" dt="2024-04-15T18:45:40.076" v="1201" actId="478"/>
          <ac:picMkLst>
            <pc:docMk/>
            <pc:sldMk cId="1631683042" sldId="256"/>
            <ac:picMk id="1038" creationId="{75DEA0D2-5ADB-1113-707A-4C2F3F231367}"/>
          </ac:picMkLst>
        </pc:picChg>
      </pc:sldChg>
    </pc:docChg>
  </pc:docChgLst>
  <pc:docChgLst>
    <pc:chgData name="Julie Roy" userId="S::ejr3818@umoncton.ca::20d1e587-ada9-4c3e-8e7d-c2fbf50649d9" providerId="AD" clId="Web-{2DECEBF4-5B5A-485D-9EDC-E72229188422}"/>
    <pc:docChg chg="modSld">
      <pc:chgData name="Julie Roy" userId="S::ejr3818@umoncton.ca::20d1e587-ada9-4c3e-8e7d-c2fbf50649d9" providerId="AD" clId="Web-{2DECEBF4-5B5A-485D-9EDC-E72229188422}" dt="2024-05-06T13:32:17.024" v="132" actId="20577"/>
      <pc:docMkLst>
        <pc:docMk/>
      </pc:docMkLst>
      <pc:sldChg chg="addSp delSp modSp">
        <pc:chgData name="Julie Roy" userId="S::ejr3818@umoncton.ca::20d1e587-ada9-4c3e-8e7d-c2fbf50649d9" providerId="AD" clId="Web-{2DECEBF4-5B5A-485D-9EDC-E72229188422}" dt="2024-05-06T13:32:17.024" v="132" actId="20577"/>
        <pc:sldMkLst>
          <pc:docMk/>
          <pc:sldMk cId="1631683042" sldId="256"/>
        </pc:sldMkLst>
        <pc:spChg chg="mod">
          <ac:chgData name="Julie Roy" userId="S::ejr3818@umoncton.ca::20d1e587-ada9-4c3e-8e7d-c2fbf50649d9" providerId="AD" clId="Web-{2DECEBF4-5B5A-485D-9EDC-E72229188422}" dt="2024-05-06T13:29:39.865" v="108" actId="20577"/>
          <ac:spMkLst>
            <pc:docMk/>
            <pc:sldMk cId="1631683042" sldId="256"/>
            <ac:spMk id="3" creationId="{806F0CE5-9620-0E1D-E26F-852465D5B5E6}"/>
          </ac:spMkLst>
        </pc:spChg>
        <pc:spChg chg="mod">
          <ac:chgData name="Julie Roy" userId="S::ejr3818@umoncton.ca::20d1e587-ada9-4c3e-8e7d-c2fbf50649d9" providerId="AD" clId="Web-{2DECEBF4-5B5A-485D-9EDC-E72229188422}" dt="2024-05-06T13:28:57.552" v="100" actId="20577"/>
          <ac:spMkLst>
            <pc:docMk/>
            <pc:sldMk cId="1631683042" sldId="256"/>
            <ac:spMk id="7" creationId="{BA778149-59D7-ACB3-27E6-FBDFF0BDEB26}"/>
          </ac:spMkLst>
        </pc:spChg>
        <pc:spChg chg="mod">
          <ac:chgData name="Julie Roy" userId="S::ejr3818@umoncton.ca::20d1e587-ada9-4c3e-8e7d-c2fbf50649d9" providerId="AD" clId="Web-{2DECEBF4-5B5A-485D-9EDC-E72229188422}" dt="2024-05-06T13:32:17.024" v="132" actId="20577"/>
          <ac:spMkLst>
            <pc:docMk/>
            <pc:sldMk cId="1631683042" sldId="256"/>
            <ac:spMk id="27" creationId="{2024A90E-703B-16B3-F121-FAB6814EBC6D}"/>
          </ac:spMkLst>
        </pc:spChg>
        <pc:spChg chg="mod">
          <ac:chgData name="Julie Roy" userId="S::ejr3818@umoncton.ca::20d1e587-ada9-4c3e-8e7d-c2fbf50649d9" providerId="AD" clId="Web-{2DECEBF4-5B5A-485D-9EDC-E72229188422}" dt="2024-05-06T13:29:54.209" v="110" actId="1076"/>
          <ac:spMkLst>
            <pc:docMk/>
            <pc:sldMk cId="1631683042" sldId="256"/>
            <ac:spMk id="31" creationId="{692EC3F3-6A9E-1303-344C-FC2EFE75B70D}"/>
          </ac:spMkLst>
        </pc:spChg>
        <pc:picChg chg="add mod">
          <ac:chgData name="Julie Roy" userId="S::ejr3818@umoncton.ca::20d1e587-ada9-4c3e-8e7d-c2fbf50649d9" providerId="AD" clId="Web-{2DECEBF4-5B5A-485D-9EDC-E72229188422}" dt="2024-05-06T13:17:13.649" v="49" actId="14100"/>
          <ac:picMkLst>
            <pc:docMk/>
            <pc:sldMk cId="1631683042" sldId="256"/>
            <ac:picMk id="39" creationId="{6521D47D-C1AD-70BD-F80C-F4CC687C8C69}"/>
          </ac:picMkLst>
        </pc:picChg>
        <pc:picChg chg="mod">
          <ac:chgData name="Julie Roy" userId="S::ejr3818@umoncton.ca::20d1e587-ada9-4c3e-8e7d-c2fbf50649d9" providerId="AD" clId="Web-{2DECEBF4-5B5A-485D-9EDC-E72229188422}" dt="2024-05-06T13:27:23.659" v="79" actId="1076"/>
          <ac:picMkLst>
            <pc:docMk/>
            <pc:sldMk cId="1631683042" sldId="256"/>
            <ac:picMk id="1028" creationId="{D4BD6144-9461-2401-3BE9-56769B96D7E9}"/>
          </ac:picMkLst>
        </pc:picChg>
        <pc:picChg chg="del">
          <ac:chgData name="Julie Roy" userId="S::ejr3818@umoncton.ca::20d1e587-ada9-4c3e-8e7d-c2fbf50649d9" providerId="AD" clId="Web-{2DECEBF4-5B5A-485D-9EDC-E72229188422}" dt="2024-05-06T13:04:24.668" v="0"/>
          <ac:picMkLst>
            <pc:docMk/>
            <pc:sldMk cId="1631683042" sldId="256"/>
            <ac:picMk id="1030" creationId="{63EB7979-0E15-8D1A-4C0B-FF4AFD5A1CD7}"/>
          </ac:picMkLst>
        </pc:picChg>
        <pc:picChg chg="add mod">
          <ac:chgData name="Julie Roy" userId="S::ejr3818@umoncton.ca::20d1e587-ada9-4c3e-8e7d-c2fbf50649d9" providerId="AD" clId="Web-{2DECEBF4-5B5A-485D-9EDC-E72229188422}" dt="2024-05-06T13:08:47.313" v="31" actId="1076"/>
          <ac:picMkLst>
            <pc:docMk/>
            <pc:sldMk cId="1631683042" sldId="256"/>
            <ac:picMk id="1031" creationId="{7BB29ED8-891F-E09B-398A-FBA4115564E5}"/>
          </ac:picMkLst>
        </pc:picChg>
        <pc:picChg chg="add del mod">
          <ac:chgData name="Julie Roy" userId="S::ejr3818@umoncton.ca::20d1e587-ada9-4c3e-8e7d-c2fbf50649d9" providerId="AD" clId="Web-{2DECEBF4-5B5A-485D-9EDC-E72229188422}" dt="2024-05-06T13:09:55.580" v="35"/>
          <ac:picMkLst>
            <pc:docMk/>
            <pc:sldMk cId="1631683042" sldId="256"/>
            <ac:picMk id="1032" creationId="{94D92D71-F183-0C56-42D6-19774717B48A}"/>
          </ac:picMkLst>
        </pc:picChg>
        <pc:picChg chg="add del mod">
          <ac:chgData name="Julie Roy" userId="S::ejr3818@umoncton.ca::20d1e587-ada9-4c3e-8e7d-c2fbf50649d9" providerId="AD" clId="Web-{2DECEBF4-5B5A-485D-9EDC-E72229188422}" dt="2024-05-06T13:11:35.941" v="37"/>
          <ac:picMkLst>
            <pc:docMk/>
            <pc:sldMk cId="1631683042" sldId="256"/>
            <ac:picMk id="1033" creationId="{2ABEB2B3-5E67-C910-FE3F-920EE7300BD9}"/>
          </ac:picMkLst>
        </pc:picChg>
        <pc:picChg chg="add mod">
          <ac:chgData name="Julie Roy" userId="S::ejr3818@umoncton.ca::20d1e587-ada9-4c3e-8e7d-c2fbf50649d9" providerId="AD" clId="Web-{2DECEBF4-5B5A-485D-9EDC-E72229188422}" dt="2024-05-06T13:16:42.165" v="43" actId="1076"/>
          <ac:picMkLst>
            <pc:docMk/>
            <pc:sldMk cId="1631683042" sldId="256"/>
            <ac:picMk id="1034" creationId="{73E10E40-9B37-A3AF-A4EA-D9E2892CA759}"/>
          </ac:picMkLst>
        </pc:picChg>
        <pc:picChg chg="add mod">
          <ac:chgData name="Julie Roy" userId="S::ejr3818@umoncton.ca::20d1e587-ada9-4c3e-8e7d-c2fbf50649d9" providerId="AD" clId="Web-{2DECEBF4-5B5A-485D-9EDC-E72229188422}" dt="2024-05-06T13:29:17.661" v="104" actId="1076"/>
          <ac:picMkLst>
            <pc:docMk/>
            <pc:sldMk cId="1631683042" sldId="256"/>
            <ac:picMk id="1063" creationId="{891F7E30-E0C4-C956-7976-8F9E00102B8E}"/>
          </ac:picMkLst>
        </pc:picChg>
      </pc:sldChg>
    </pc:docChg>
  </pc:docChgLst>
  <pc:docChgLst>
    <pc:chgData name="Julie Roy" userId="S::ejr3818@umoncton.ca::20d1e587-ada9-4c3e-8e7d-c2fbf50649d9" providerId="AD" clId="Web-{0CF38FE6-4FF6-4FC2-AEAC-D036E7D4928C}"/>
    <pc:docChg chg="modSld">
      <pc:chgData name="Julie Roy" userId="S::ejr3818@umoncton.ca::20d1e587-ada9-4c3e-8e7d-c2fbf50649d9" providerId="AD" clId="Web-{0CF38FE6-4FF6-4FC2-AEAC-D036E7D4928C}" dt="2024-05-03T14:00:13.309" v="275" actId="1076"/>
      <pc:docMkLst>
        <pc:docMk/>
      </pc:docMkLst>
      <pc:sldChg chg="modSp">
        <pc:chgData name="Julie Roy" userId="S::ejr3818@umoncton.ca::20d1e587-ada9-4c3e-8e7d-c2fbf50649d9" providerId="AD" clId="Web-{0CF38FE6-4FF6-4FC2-AEAC-D036E7D4928C}" dt="2024-05-03T14:00:13.309" v="275" actId="1076"/>
        <pc:sldMkLst>
          <pc:docMk/>
          <pc:sldMk cId="1631683042" sldId="256"/>
        </pc:sldMkLst>
        <pc:spChg chg="mod">
          <ac:chgData name="Julie Roy" userId="S::ejr3818@umoncton.ca::20d1e587-ada9-4c3e-8e7d-c2fbf50649d9" providerId="AD" clId="Web-{0CF38FE6-4FF6-4FC2-AEAC-D036E7D4928C}" dt="2024-05-03T14:00:13.309" v="275" actId="1076"/>
          <ac:spMkLst>
            <pc:docMk/>
            <pc:sldMk cId="1631683042" sldId="256"/>
            <ac:spMk id="27" creationId="{2024A90E-703B-16B3-F121-FAB6814EBC6D}"/>
          </ac:spMkLst>
        </pc:spChg>
      </pc:sldChg>
    </pc:docChg>
  </pc:docChgLst>
  <pc:docChgLst>
    <pc:chgData name="Marie-Pierre Grau Windybank" userId="S::emg8601@umoncton.ca::e5e4d292-92bd-4422-87dc-cff3f3889cbb" providerId="AD" clId="Web-{74F272E9-5ADD-2EEB-09FD-1A7D0C113A73}"/>
    <pc:docChg chg="modSld">
      <pc:chgData name="Marie-Pierre Grau Windybank" userId="S::emg8601@umoncton.ca::e5e4d292-92bd-4422-87dc-cff3f3889cbb" providerId="AD" clId="Web-{74F272E9-5ADD-2EEB-09FD-1A7D0C113A73}" dt="2024-07-10T14:39:44.226" v="11" actId="1076"/>
      <pc:docMkLst>
        <pc:docMk/>
      </pc:docMkLst>
      <pc:sldChg chg="modSp">
        <pc:chgData name="Marie-Pierre Grau Windybank" userId="S::emg8601@umoncton.ca::e5e4d292-92bd-4422-87dc-cff3f3889cbb" providerId="AD" clId="Web-{74F272E9-5ADD-2EEB-09FD-1A7D0C113A73}" dt="2024-07-10T14:39:44.226" v="11" actId="1076"/>
        <pc:sldMkLst>
          <pc:docMk/>
          <pc:sldMk cId="1631683042" sldId="256"/>
        </pc:sldMkLst>
        <pc:picChg chg="mod">
          <ac:chgData name="Marie-Pierre Grau Windybank" userId="S::emg8601@umoncton.ca::e5e4d292-92bd-4422-87dc-cff3f3889cbb" providerId="AD" clId="Web-{74F272E9-5ADD-2EEB-09FD-1A7D0C113A73}" dt="2024-07-10T14:39:44.226" v="11" actId="1076"/>
          <ac:picMkLst>
            <pc:docMk/>
            <pc:sldMk cId="1631683042" sldId="256"/>
            <ac:picMk id="1025" creationId="{00B62DC5-8932-D315-1092-B57DB5CAEBE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B2395F-F9E4-465A-A498-309E4681156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CA"/>
        </a:p>
      </dgm:t>
    </dgm:pt>
    <dgm:pt modelId="{B67860B1-F51A-4F2B-8556-DF59257F69C0}">
      <dgm:prSet phldrT="[Texte]"/>
      <dgm:spPr/>
      <dgm:t>
        <a:bodyPr/>
        <a:lstStyle/>
        <a:p>
          <a:r>
            <a:rPr lang="fr-CA" dirty="0"/>
            <a:t>Pédagogie</a:t>
          </a:r>
        </a:p>
      </dgm:t>
    </dgm:pt>
    <dgm:pt modelId="{109498E2-ED50-41CE-9758-4A77E824FF8C}" type="parTrans" cxnId="{545838D9-8C78-4945-95EF-826191939FD3}">
      <dgm:prSet/>
      <dgm:spPr/>
      <dgm:t>
        <a:bodyPr/>
        <a:lstStyle/>
        <a:p>
          <a:endParaRPr lang="fr-CA"/>
        </a:p>
      </dgm:t>
    </dgm:pt>
    <dgm:pt modelId="{2166D12D-2259-47A4-A142-23B6EE118255}" type="sibTrans" cxnId="{545838D9-8C78-4945-95EF-826191939FD3}">
      <dgm:prSet/>
      <dgm:spPr/>
      <dgm:t>
        <a:bodyPr/>
        <a:lstStyle/>
        <a:p>
          <a:endParaRPr lang="fr-CA"/>
        </a:p>
      </dgm:t>
    </dgm:pt>
    <dgm:pt modelId="{CC616199-4A64-49B0-8806-0D7016C4FCE3}">
      <dgm:prSet phldrT="[Texte]"/>
      <dgm:spPr/>
      <dgm:t>
        <a:bodyPr/>
        <a:lstStyle/>
        <a:p>
          <a:r>
            <a:rPr lang="en-US" dirty="0"/>
            <a:t>Chute du magistral </a:t>
          </a:r>
          <a:endParaRPr lang="fr-CA" dirty="0"/>
        </a:p>
      </dgm:t>
    </dgm:pt>
    <dgm:pt modelId="{8841A0DF-8E2D-43E2-ABBE-4029BDEB3F73}" type="parTrans" cxnId="{78640736-1AE9-464A-9A2C-0CF0530EBE60}">
      <dgm:prSet/>
      <dgm:spPr/>
      <dgm:t>
        <a:bodyPr/>
        <a:lstStyle/>
        <a:p>
          <a:endParaRPr lang="fr-CA"/>
        </a:p>
      </dgm:t>
    </dgm:pt>
    <dgm:pt modelId="{C7811E10-C800-4CCF-8EE5-673003B15248}" type="sibTrans" cxnId="{78640736-1AE9-464A-9A2C-0CF0530EBE60}">
      <dgm:prSet/>
      <dgm:spPr/>
      <dgm:t>
        <a:bodyPr/>
        <a:lstStyle/>
        <a:p>
          <a:endParaRPr lang="fr-CA"/>
        </a:p>
      </dgm:t>
    </dgm:pt>
    <dgm:pt modelId="{244476AB-F08D-40B1-A27A-1D3EBB61AF43}">
      <dgm:prSet phldrT="[Texte]"/>
      <dgm:spPr/>
      <dgm:t>
        <a:bodyPr/>
        <a:lstStyle/>
        <a:p>
          <a:r>
            <a:rPr lang="fr-CA" dirty="0"/>
            <a:t>Environnement</a:t>
          </a:r>
        </a:p>
      </dgm:t>
    </dgm:pt>
    <dgm:pt modelId="{B7E63D1B-AADA-4BB1-A33C-873E21BF8DA0}" type="parTrans" cxnId="{8C2D4924-815E-4699-ABEE-62969103B1CD}">
      <dgm:prSet/>
      <dgm:spPr/>
      <dgm:t>
        <a:bodyPr/>
        <a:lstStyle/>
        <a:p>
          <a:endParaRPr lang="fr-CA"/>
        </a:p>
      </dgm:t>
    </dgm:pt>
    <dgm:pt modelId="{5629879A-EDBD-45B7-A4C5-556A9BFE3EE8}" type="sibTrans" cxnId="{8C2D4924-815E-4699-ABEE-62969103B1CD}">
      <dgm:prSet/>
      <dgm:spPr/>
      <dgm:t>
        <a:bodyPr/>
        <a:lstStyle/>
        <a:p>
          <a:endParaRPr lang="fr-CA"/>
        </a:p>
      </dgm:t>
    </dgm:pt>
    <dgm:pt modelId="{FF3AC7AF-A1F5-495E-9845-4AFD64D8C1A1}">
      <dgm:prSet phldrT="[Texte]"/>
      <dgm:spPr/>
      <dgm:t>
        <a:bodyPr/>
        <a:lstStyle/>
        <a:p>
          <a:r>
            <a:rPr lang="en-US" dirty="0" err="1"/>
            <a:t>Enlever</a:t>
          </a:r>
          <a:r>
            <a:rPr lang="en-US" dirty="0"/>
            <a:t> les </a:t>
          </a:r>
          <a:r>
            <a:rPr lang="en-US" dirty="0" err="1"/>
            <a:t>murs</a:t>
          </a:r>
          <a:r>
            <a:rPr lang="en-US" dirty="0"/>
            <a:t> </a:t>
          </a:r>
          <a:endParaRPr lang="fr-CA" dirty="0"/>
        </a:p>
      </dgm:t>
    </dgm:pt>
    <dgm:pt modelId="{305AC761-6AF6-435B-9AB9-CF050DD31012}" type="parTrans" cxnId="{D6134D53-2015-4912-A971-1F48BBF017C3}">
      <dgm:prSet/>
      <dgm:spPr/>
      <dgm:t>
        <a:bodyPr/>
        <a:lstStyle/>
        <a:p>
          <a:endParaRPr lang="fr-CA"/>
        </a:p>
      </dgm:t>
    </dgm:pt>
    <dgm:pt modelId="{CA497300-07C2-4F89-A8A3-1D21AE470E01}" type="sibTrans" cxnId="{D6134D53-2015-4912-A971-1F48BBF017C3}">
      <dgm:prSet/>
      <dgm:spPr/>
      <dgm:t>
        <a:bodyPr/>
        <a:lstStyle/>
        <a:p>
          <a:endParaRPr lang="fr-CA"/>
        </a:p>
      </dgm:t>
    </dgm:pt>
    <dgm:pt modelId="{A8ED08A9-AB5E-4010-8DB0-7D05DCCB7E06}">
      <dgm:prSet phldrT="[Texte]"/>
      <dgm:spPr/>
      <dgm:t>
        <a:bodyPr/>
        <a:lstStyle/>
        <a:p>
          <a:r>
            <a:rPr lang="fr-CA" dirty="0"/>
            <a:t>Satisfaction au travail</a:t>
          </a:r>
        </a:p>
      </dgm:t>
    </dgm:pt>
    <dgm:pt modelId="{326FA0D3-03A0-4ABE-9B17-268CC744890C}" type="parTrans" cxnId="{3F436E49-72DF-4635-96CE-5519F8B45BD8}">
      <dgm:prSet/>
      <dgm:spPr/>
      <dgm:t>
        <a:bodyPr/>
        <a:lstStyle/>
        <a:p>
          <a:endParaRPr lang="fr-CA"/>
        </a:p>
      </dgm:t>
    </dgm:pt>
    <dgm:pt modelId="{73CDBAEE-13AD-42F8-8F35-6D333F32C834}" type="sibTrans" cxnId="{3F436E49-72DF-4635-96CE-5519F8B45BD8}">
      <dgm:prSet/>
      <dgm:spPr/>
      <dgm:t>
        <a:bodyPr/>
        <a:lstStyle/>
        <a:p>
          <a:endParaRPr lang="fr-CA"/>
        </a:p>
      </dgm:t>
    </dgm:pt>
    <dgm:pt modelId="{43BFC173-2BEE-4EAD-BE7B-A431D3DB2A35}">
      <dgm:prSet phldrT="[Texte]"/>
      <dgm:spPr/>
      <dgm:t>
        <a:bodyPr/>
        <a:lstStyle/>
        <a:p>
          <a:r>
            <a:rPr lang="en-US" dirty="0"/>
            <a:t>Point de non retour</a:t>
          </a:r>
          <a:endParaRPr lang="fr-CA" dirty="0"/>
        </a:p>
      </dgm:t>
    </dgm:pt>
    <dgm:pt modelId="{5EDE0D4F-0897-4A65-9DA5-14E465BEDA10}" type="parTrans" cxnId="{AA06B03F-0D1E-4B89-993A-D1532BDA82BE}">
      <dgm:prSet/>
      <dgm:spPr/>
      <dgm:t>
        <a:bodyPr/>
        <a:lstStyle/>
        <a:p>
          <a:endParaRPr lang="fr-CA"/>
        </a:p>
      </dgm:t>
    </dgm:pt>
    <dgm:pt modelId="{D96BD6CE-4E0D-464A-809F-9035F6FDB774}" type="sibTrans" cxnId="{AA06B03F-0D1E-4B89-993A-D1532BDA82BE}">
      <dgm:prSet/>
      <dgm:spPr/>
      <dgm:t>
        <a:bodyPr/>
        <a:lstStyle/>
        <a:p>
          <a:endParaRPr lang="fr-CA"/>
        </a:p>
      </dgm:t>
    </dgm:pt>
    <dgm:pt modelId="{9F17B86A-3B1B-42B0-AB5B-CECB85A73980}">
      <dgm:prSet/>
      <dgm:spPr/>
      <dgm:t>
        <a:bodyPr/>
        <a:lstStyle/>
        <a:p>
          <a:r>
            <a:rPr lang="en-US" dirty="0" err="1"/>
            <a:t>Évaluer</a:t>
          </a:r>
          <a:r>
            <a:rPr lang="en-US" dirty="0"/>
            <a:t> </a:t>
          </a:r>
          <a:r>
            <a:rPr lang="en-US" dirty="0" err="1"/>
            <a:t>différemment</a:t>
          </a:r>
        </a:p>
      </dgm:t>
    </dgm:pt>
    <dgm:pt modelId="{9A9B315B-2B15-41BB-9AB4-6ACA9AE6BFAB}" type="parTrans" cxnId="{C5BAFB6F-6405-4297-8A3E-10237CF269DA}">
      <dgm:prSet/>
      <dgm:spPr/>
      <dgm:t>
        <a:bodyPr/>
        <a:lstStyle/>
        <a:p>
          <a:endParaRPr lang="fr-CA"/>
        </a:p>
      </dgm:t>
    </dgm:pt>
    <dgm:pt modelId="{979C9041-C56A-4BFC-A0D7-0FFA1E585AC4}" type="sibTrans" cxnId="{C5BAFB6F-6405-4297-8A3E-10237CF269DA}">
      <dgm:prSet/>
      <dgm:spPr/>
      <dgm:t>
        <a:bodyPr/>
        <a:lstStyle/>
        <a:p>
          <a:endParaRPr lang="fr-CA"/>
        </a:p>
      </dgm:t>
    </dgm:pt>
    <dgm:pt modelId="{42FABF19-D79F-408F-B87A-BBDEAB4027B9}">
      <dgm:prSet/>
      <dgm:spPr/>
      <dgm:t>
        <a:bodyPr/>
        <a:lstStyle/>
        <a:p>
          <a:r>
            <a:rPr lang="en-US" dirty="0" err="1"/>
            <a:t>Rôle</a:t>
          </a:r>
          <a:r>
            <a:rPr lang="en-US" dirty="0"/>
            <a:t> </a:t>
          </a:r>
          <a:r>
            <a:rPr lang="en-US" dirty="0" err="1"/>
            <a:t>modifié</a:t>
          </a:r>
          <a:r>
            <a:rPr lang="en-US" dirty="0"/>
            <a:t> </a:t>
          </a:r>
        </a:p>
      </dgm:t>
    </dgm:pt>
    <dgm:pt modelId="{9006ABCA-9C48-4E6A-B2D7-6552EC0352B4}" type="parTrans" cxnId="{83287A90-46F7-4EF8-87C6-ACEF6F1DFB48}">
      <dgm:prSet/>
      <dgm:spPr/>
      <dgm:t>
        <a:bodyPr/>
        <a:lstStyle/>
        <a:p>
          <a:endParaRPr lang="fr-CA"/>
        </a:p>
      </dgm:t>
    </dgm:pt>
    <dgm:pt modelId="{AD0DAF8A-D9F8-4268-9962-AA9C6CAF2D26}" type="sibTrans" cxnId="{83287A90-46F7-4EF8-87C6-ACEF6F1DFB48}">
      <dgm:prSet/>
      <dgm:spPr/>
      <dgm:t>
        <a:bodyPr/>
        <a:lstStyle/>
        <a:p>
          <a:endParaRPr lang="fr-CA"/>
        </a:p>
      </dgm:t>
    </dgm:pt>
    <dgm:pt modelId="{909DB988-63E5-4C25-867B-E3F7D5EBEE4C}">
      <dgm:prSet/>
      <dgm:spPr/>
      <dgm:t>
        <a:bodyPr/>
        <a:lstStyle/>
        <a:p>
          <a:r>
            <a:rPr lang="en-US" dirty="0"/>
            <a:t>Espace </a:t>
          </a:r>
          <a:r>
            <a:rPr lang="en-US" dirty="0" err="1"/>
            <a:t>partagé</a:t>
          </a:r>
          <a:endParaRPr lang="en-US" dirty="0"/>
        </a:p>
      </dgm:t>
    </dgm:pt>
    <dgm:pt modelId="{9D1961BE-144B-4C37-96A1-569EAD4B1502}" type="parTrans" cxnId="{10E94EEC-3331-49C8-9CAA-9C5F1CF2A8A8}">
      <dgm:prSet/>
      <dgm:spPr/>
      <dgm:t>
        <a:bodyPr/>
        <a:lstStyle/>
        <a:p>
          <a:endParaRPr lang="fr-CA"/>
        </a:p>
      </dgm:t>
    </dgm:pt>
    <dgm:pt modelId="{B28557C9-B503-4363-BA4D-66609E6713E2}" type="sibTrans" cxnId="{10E94EEC-3331-49C8-9CAA-9C5F1CF2A8A8}">
      <dgm:prSet/>
      <dgm:spPr/>
      <dgm:t>
        <a:bodyPr/>
        <a:lstStyle/>
        <a:p>
          <a:endParaRPr lang="fr-CA"/>
        </a:p>
      </dgm:t>
    </dgm:pt>
    <dgm:pt modelId="{728D40D7-DA2B-4F41-9FD3-4ED16D43BDC7}">
      <dgm:prSet/>
      <dgm:spPr/>
      <dgm:t>
        <a:bodyPr/>
        <a:lstStyle/>
        <a:p>
          <a:r>
            <a:rPr lang="en-US" dirty="0"/>
            <a:t>Usage </a:t>
          </a:r>
          <a:r>
            <a:rPr lang="en-US" dirty="0" err="1"/>
            <a:t>adéquat</a:t>
          </a:r>
          <a:r>
            <a:rPr lang="en-US" dirty="0"/>
            <a:t> des </a:t>
          </a:r>
          <a:r>
            <a:rPr lang="en-US" dirty="0" err="1"/>
            <a:t>outils</a:t>
          </a:r>
          <a:r>
            <a:rPr lang="en-US" dirty="0"/>
            <a:t> </a:t>
          </a:r>
        </a:p>
      </dgm:t>
    </dgm:pt>
    <dgm:pt modelId="{44412197-331F-46BB-8AF8-6AEE5A15D3F4}" type="parTrans" cxnId="{D4B92BA9-83BA-4849-A6EF-A3CFE688083C}">
      <dgm:prSet/>
      <dgm:spPr/>
      <dgm:t>
        <a:bodyPr/>
        <a:lstStyle/>
        <a:p>
          <a:endParaRPr lang="fr-CA"/>
        </a:p>
      </dgm:t>
    </dgm:pt>
    <dgm:pt modelId="{D77A00A5-A1BA-424E-87C8-BA6B852F5960}" type="sibTrans" cxnId="{D4B92BA9-83BA-4849-A6EF-A3CFE688083C}">
      <dgm:prSet/>
      <dgm:spPr/>
      <dgm:t>
        <a:bodyPr/>
        <a:lstStyle/>
        <a:p>
          <a:endParaRPr lang="fr-CA"/>
        </a:p>
      </dgm:t>
    </dgm:pt>
    <dgm:pt modelId="{6FFBCAFD-65DC-4BB3-B320-C02AA7666115}">
      <dgm:prSet/>
      <dgm:spPr/>
      <dgm:t>
        <a:bodyPr/>
        <a:lstStyle/>
        <a:p>
          <a:r>
            <a:rPr lang="en-US" dirty="0"/>
            <a:t>Adaptation</a:t>
          </a:r>
        </a:p>
      </dgm:t>
    </dgm:pt>
    <dgm:pt modelId="{0054899F-08BF-42CF-A886-D19B96FBFF29}" type="parTrans" cxnId="{C361519E-4D3A-4E6D-9124-43B90EE5A219}">
      <dgm:prSet/>
      <dgm:spPr/>
      <dgm:t>
        <a:bodyPr/>
        <a:lstStyle/>
        <a:p>
          <a:endParaRPr lang="fr-CA"/>
        </a:p>
      </dgm:t>
    </dgm:pt>
    <dgm:pt modelId="{FBEA52CC-7D4B-41A5-ABD8-8518ADDE50B6}" type="sibTrans" cxnId="{C361519E-4D3A-4E6D-9124-43B90EE5A219}">
      <dgm:prSet/>
      <dgm:spPr/>
      <dgm:t>
        <a:bodyPr/>
        <a:lstStyle/>
        <a:p>
          <a:endParaRPr lang="fr-CA"/>
        </a:p>
      </dgm:t>
    </dgm:pt>
    <dgm:pt modelId="{19828AD5-52DB-442E-81A8-6CB950671F36}">
      <dgm:prSet/>
      <dgm:spPr/>
      <dgm:t>
        <a:bodyPr/>
        <a:lstStyle/>
        <a:p>
          <a:r>
            <a:rPr lang="en-US" dirty="0"/>
            <a:t>Collaboration entre </a:t>
          </a:r>
          <a:r>
            <a:rPr lang="en-US" dirty="0" err="1"/>
            <a:t>collègues</a:t>
          </a:r>
          <a:endParaRPr lang="en-US" dirty="0"/>
        </a:p>
      </dgm:t>
    </dgm:pt>
    <dgm:pt modelId="{5B49FD05-FCDD-43A8-80BC-16E058AB695C}" type="parTrans" cxnId="{904504F5-9AC3-4B10-8D23-9B5D0EE6CAA2}">
      <dgm:prSet/>
      <dgm:spPr/>
      <dgm:t>
        <a:bodyPr/>
        <a:lstStyle/>
        <a:p>
          <a:endParaRPr lang="fr-CA"/>
        </a:p>
      </dgm:t>
    </dgm:pt>
    <dgm:pt modelId="{425BB1D1-5333-41C4-A604-9B1178B3B956}" type="sibTrans" cxnId="{904504F5-9AC3-4B10-8D23-9B5D0EE6CAA2}">
      <dgm:prSet/>
      <dgm:spPr/>
      <dgm:t>
        <a:bodyPr/>
        <a:lstStyle/>
        <a:p>
          <a:endParaRPr lang="fr-CA"/>
        </a:p>
      </dgm:t>
    </dgm:pt>
    <dgm:pt modelId="{87E702AF-8301-4146-A95A-2B468C4C4D89}">
      <dgm:prSet/>
      <dgm:spPr/>
      <dgm:t>
        <a:bodyPr/>
        <a:lstStyle/>
        <a:p>
          <a:r>
            <a:rPr lang="en-US" dirty="0" err="1"/>
            <a:t>Épuisement</a:t>
          </a:r>
          <a:endParaRPr lang="en-US" dirty="0"/>
        </a:p>
      </dgm:t>
    </dgm:pt>
    <dgm:pt modelId="{7BA8EEE4-38EA-4207-A21F-8FBEE913C75D}" type="parTrans" cxnId="{C85D1C10-BC1F-46FD-9A29-1B4F9D9DCB87}">
      <dgm:prSet/>
      <dgm:spPr/>
      <dgm:t>
        <a:bodyPr/>
        <a:lstStyle/>
        <a:p>
          <a:endParaRPr lang="fr-CA"/>
        </a:p>
      </dgm:t>
    </dgm:pt>
    <dgm:pt modelId="{B903919A-1FF7-499C-B805-E3682A1B07EF}" type="sibTrans" cxnId="{C85D1C10-BC1F-46FD-9A29-1B4F9D9DCB87}">
      <dgm:prSet/>
      <dgm:spPr/>
      <dgm:t>
        <a:bodyPr/>
        <a:lstStyle/>
        <a:p>
          <a:endParaRPr lang="fr-CA"/>
        </a:p>
      </dgm:t>
    </dgm:pt>
    <dgm:pt modelId="{F27F8D4E-69AF-4225-B9D5-E63CC722EB99}" type="pres">
      <dgm:prSet presAssocID="{7CB2395F-F9E4-465A-A498-309E46811566}" presName="Name0" presStyleCnt="0">
        <dgm:presLayoutVars>
          <dgm:dir/>
          <dgm:animLvl val="lvl"/>
          <dgm:resizeHandles val="exact"/>
        </dgm:presLayoutVars>
      </dgm:prSet>
      <dgm:spPr/>
    </dgm:pt>
    <dgm:pt modelId="{2ECF9E31-C6CA-4626-98F9-C21224A007A2}" type="pres">
      <dgm:prSet presAssocID="{B67860B1-F51A-4F2B-8556-DF59257F69C0}" presName="composite" presStyleCnt="0"/>
      <dgm:spPr/>
    </dgm:pt>
    <dgm:pt modelId="{A2E48B27-82D6-4E6E-AB93-7F2C51CE54C0}" type="pres">
      <dgm:prSet presAssocID="{B67860B1-F51A-4F2B-8556-DF59257F69C0}" presName="parTx" presStyleLbl="alignNode1" presStyleIdx="0" presStyleCnt="3">
        <dgm:presLayoutVars>
          <dgm:chMax val="0"/>
          <dgm:chPref val="0"/>
          <dgm:bulletEnabled val="1"/>
        </dgm:presLayoutVars>
      </dgm:prSet>
      <dgm:spPr/>
    </dgm:pt>
    <dgm:pt modelId="{6DFB0DC3-5394-4140-BB5C-972D8C6A3375}" type="pres">
      <dgm:prSet presAssocID="{B67860B1-F51A-4F2B-8556-DF59257F69C0}" presName="desTx" presStyleLbl="alignAccFollowNode1" presStyleIdx="0" presStyleCnt="3">
        <dgm:presLayoutVars>
          <dgm:bulletEnabled val="1"/>
        </dgm:presLayoutVars>
      </dgm:prSet>
      <dgm:spPr/>
    </dgm:pt>
    <dgm:pt modelId="{F5489902-AF89-45B3-AF63-9E29A0FFD95A}" type="pres">
      <dgm:prSet presAssocID="{2166D12D-2259-47A4-A142-23B6EE118255}" presName="space" presStyleCnt="0"/>
      <dgm:spPr/>
    </dgm:pt>
    <dgm:pt modelId="{44600780-989A-4DDD-B151-A911A4870B0D}" type="pres">
      <dgm:prSet presAssocID="{244476AB-F08D-40B1-A27A-1D3EBB61AF43}" presName="composite" presStyleCnt="0"/>
      <dgm:spPr/>
    </dgm:pt>
    <dgm:pt modelId="{E70D0581-A974-4419-A2D5-59F2F8F662E3}" type="pres">
      <dgm:prSet presAssocID="{244476AB-F08D-40B1-A27A-1D3EBB61AF43}" presName="parTx" presStyleLbl="alignNode1" presStyleIdx="1" presStyleCnt="3">
        <dgm:presLayoutVars>
          <dgm:chMax val="0"/>
          <dgm:chPref val="0"/>
          <dgm:bulletEnabled val="1"/>
        </dgm:presLayoutVars>
      </dgm:prSet>
      <dgm:spPr/>
    </dgm:pt>
    <dgm:pt modelId="{58CC611F-5AE6-4541-B910-884BC7F309C6}" type="pres">
      <dgm:prSet presAssocID="{244476AB-F08D-40B1-A27A-1D3EBB61AF43}" presName="desTx" presStyleLbl="alignAccFollowNode1" presStyleIdx="1" presStyleCnt="3">
        <dgm:presLayoutVars>
          <dgm:bulletEnabled val="1"/>
        </dgm:presLayoutVars>
      </dgm:prSet>
      <dgm:spPr/>
    </dgm:pt>
    <dgm:pt modelId="{A1C0FFFF-D1DA-479F-AE6E-5F51CF009610}" type="pres">
      <dgm:prSet presAssocID="{5629879A-EDBD-45B7-A4C5-556A9BFE3EE8}" presName="space" presStyleCnt="0"/>
      <dgm:spPr/>
    </dgm:pt>
    <dgm:pt modelId="{987765BE-0C62-49A2-88CB-F01F095B0FF2}" type="pres">
      <dgm:prSet presAssocID="{A8ED08A9-AB5E-4010-8DB0-7D05DCCB7E06}" presName="composite" presStyleCnt="0"/>
      <dgm:spPr/>
    </dgm:pt>
    <dgm:pt modelId="{BA4BB102-FC82-4EC1-98F1-9528EF36ADFD}" type="pres">
      <dgm:prSet presAssocID="{A8ED08A9-AB5E-4010-8DB0-7D05DCCB7E06}" presName="parTx" presStyleLbl="alignNode1" presStyleIdx="2" presStyleCnt="3">
        <dgm:presLayoutVars>
          <dgm:chMax val="0"/>
          <dgm:chPref val="0"/>
          <dgm:bulletEnabled val="1"/>
        </dgm:presLayoutVars>
      </dgm:prSet>
      <dgm:spPr/>
    </dgm:pt>
    <dgm:pt modelId="{BD19DB4E-A00F-4704-A69D-0B2A30C44AEE}" type="pres">
      <dgm:prSet presAssocID="{A8ED08A9-AB5E-4010-8DB0-7D05DCCB7E06}" presName="desTx" presStyleLbl="alignAccFollowNode1" presStyleIdx="2" presStyleCnt="3">
        <dgm:presLayoutVars>
          <dgm:bulletEnabled val="1"/>
        </dgm:presLayoutVars>
      </dgm:prSet>
      <dgm:spPr/>
    </dgm:pt>
  </dgm:ptLst>
  <dgm:cxnLst>
    <dgm:cxn modelId="{C85D1C10-BC1F-46FD-9A29-1B4F9D9DCB87}" srcId="{A8ED08A9-AB5E-4010-8DB0-7D05DCCB7E06}" destId="{87E702AF-8301-4146-A95A-2B468C4C4D89}" srcOrd="3" destOrd="0" parTransId="{7BA8EEE4-38EA-4207-A21F-8FBEE913C75D}" sibTransId="{B903919A-1FF7-499C-B805-E3682A1B07EF}"/>
    <dgm:cxn modelId="{BD8A3C18-0828-430B-B1EE-ED7200FD9A5C}" type="presOf" srcId="{7CB2395F-F9E4-465A-A498-309E46811566}" destId="{F27F8D4E-69AF-4225-B9D5-E63CC722EB99}" srcOrd="0" destOrd="0" presId="urn:microsoft.com/office/officeart/2005/8/layout/hList1"/>
    <dgm:cxn modelId="{084C9221-B0B4-43E6-B7B8-8C6B92CDB13F}" type="presOf" srcId="{FF3AC7AF-A1F5-495E-9845-4AFD64D8C1A1}" destId="{58CC611F-5AE6-4541-B910-884BC7F309C6}" srcOrd="0" destOrd="0" presId="urn:microsoft.com/office/officeart/2005/8/layout/hList1"/>
    <dgm:cxn modelId="{8C2D4924-815E-4699-ABEE-62969103B1CD}" srcId="{7CB2395F-F9E4-465A-A498-309E46811566}" destId="{244476AB-F08D-40B1-A27A-1D3EBB61AF43}" srcOrd="1" destOrd="0" parTransId="{B7E63D1B-AADA-4BB1-A33C-873E21BF8DA0}" sibTransId="{5629879A-EDBD-45B7-A4C5-556A9BFE3EE8}"/>
    <dgm:cxn modelId="{78640736-1AE9-464A-9A2C-0CF0530EBE60}" srcId="{B67860B1-F51A-4F2B-8556-DF59257F69C0}" destId="{CC616199-4A64-49B0-8806-0D7016C4FCE3}" srcOrd="0" destOrd="0" parTransId="{8841A0DF-8E2D-43E2-ABBE-4029BDEB3F73}" sibTransId="{C7811E10-C800-4CCF-8EE5-673003B15248}"/>
    <dgm:cxn modelId="{5186CC39-25D4-4BA2-9706-2C1C6152E1E5}" type="presOf" srcId="{43BFC173-2BEE-4EAD-BE7B-A431D3DB2A35}" destId="{BD19DB4E-A00F-4704-A69D-0B2A30C44AEE}" srcOrd="0" destOrd="0" presId="urn:microsoft.com/office/officeart/2005/8/layout/hList1"/>
    <dgm:cxn modelId="{2BD7D739-41EC-437C-B464-5E1B7EAB7C30}" type="presOf" srcId="{B67860B1-F51A-4F2B-8556-DF59257F69C0}" destId="{A2E48B27-82D6-4E6E-AB93-7F2C51CE54C0}" srcOrd="0" destOrd="0" presId="urn:microsoft.com/office/officeart/2005/8/layout/hList1"/>
    <dgm:cxn modelId="{AA06B03F-0D1E-4B89-993A-D1532BDA82BE}" srcId="{A8ED08A9-AB5E-4010-8DB0-7D05DCCB7E06}" destId="{43BFC173-2BEE-4EAD-BE7B-A431D3DB2A35}" srcOrd="0" destOrd="0" parTransId="{5EDE0D4F-0897-4A65-9DA5-14E465BEDA10}" sibTransId="{D96BD6CE-4E0D-464A-809F-9035F6FDB774}"/>
    <dgm:cxn modelId="{CAF26365-3AB8-4617-AE09-9FC1DDB7DD05}" type="presOf" srcId="{87E702AF-8301-4146-A95A-2B468C4C4D89}" destId="{BD19DB4E-A00F-4704-A69D-0B2A30C44AEE}" srcOrd="0" destOrd="3" presId="urn:microsoft.com/office/officeart/2005/8/layout/hList1"/>
    <dgm:cxn modelId="{3F436E49-72DF-4635-96CE-5519F8B45BD8}" srcId="{7CB2395F-F9E4-465A-A498-309E46811566}" destId="{A8ED08A9-AB5E-4010-8DB0-7D05DCCB7E06}" srcOrd="2" destOrd="0" parTransId="{326FA0D3-03A0-4ABE-9B17-268CC744890C}" sibTransId="{73CDBAEE-13AD-42F8-8F35-6D333F32C834}"/>
    <dgm:cxn modelId="{D0CC0C4F-339A-4DC1-B25A-A31E19E07C21}" type="presOf" srcId="{42FABF19-D79F-408F-B87A-BBDEAB4027B9}" destId="{6DFB0DC3-5394-4140-BB5C-972D8C6A3375}" srcOrd="0" destOrd="2" presId="urn:microsoft.com/office/officeart/2005/8/layout/hList1"/>
    <dgm:cxn modelId="{C5BAFB6F-6405-4297-8A3E-10237CF269DA}" srcId="{B67860B1-F51A-4F2B-8556-DF59257F69C0}" destId="{9F17B86A-3B1B-42B0-AB5B-CECB85A73980}" srcOrd="1" destOrd="0" parTransId="{9A9B315B-2B15-41BB-9AB4-6ACA9AE6BFAB}" sibTransId="{979C9041-C56A-4BFC-A0D7-0FFA1E585AC4}"/>
    <dgm:cxn modelId="{D6134D53-2015-4912-A971-1F48BBF017C3}" srcId="{244476AB-F08D-40B1-A27A-1D3EBB61AF43}" destId="{FF3AC7AF-A1F5-495E-9845-4AFD64D8C1A1}" srcOrd="0" destOrd="0" parTransId="{305AC761-6AF6-435B-9AB9-CF050DD31012}" sibTransId="{CA497300-07C2-4F89-A8A3-1D21AE470E01}"/>
    <dgm:cxn modelId="{456DFE76-DF15-4971-B6A8-D20C158F9238}" type="presOf" srcId="{9F17B86A-3B1B-42B0-AB5B-CECB85A73980}" destId="{6DFB0DC3-5394-4140-BB5C-972D8C6A3375}" srcOrd="0" destOrd="1" presId="urn:microsoft.com/office/officeart/2005/8/layout/hList1"/>
    <dgm:cxn modelId="{83287A90-46F7-4EF8-87C6-ACEF6F1DFB48}" srcId="{B67860B1-F51A-4F2B-8556-DF59257F69C0}" destId="{42FABF19-D79F-408F-B87A-BBDEAB4027B9}" srcOrd="2" destOrd="0" parTransId="{9006ABCA-9C48-4E6A-B2D7-6552EC0352B4}" sibTransId="{AD0DAF8A-D9F8-4268-9962-AA9C6CAF2D26}"/>
    <dgm:cxn modelId="{95F1F096-1C24-4600-8F59-D627C10EA489}" type="presOf" srcId="{CC616199-4A64-49B0-8806-0D7016C4FCE3}" destId="{6DFB0DC3-5394-4140-BB5C-972D8C6A3375}" srcOrd="0" destOrd="0" presId="urn:microsoft.com/office/officeart/2005/8/layout/hList1"/>
    <dgm:cxn modelId="{F2EC1597-775E-4590-B028-55D411D4925F}" type="presOf" srcId="{244476AB-F08D-40B1-A27A-1D3EBB61AF43}" destId="{E70D0581-A974-4419-A2D5-59F2F8F662E3}" srcOrd="0" destOrd="0" presId="urn:microsoft.com/office/officeart/2005/8/layout/hList1"/>
    <dgm:cxn modelId="{D1BF2D98-A8AC-4B02-B5C5-08A9FBCCADF9}" type="presOf" srcId="{19828AD5-52DB-442E-81A8-6CB950671F36}" destId="{BD19DB4E-A00F-4704-A69D-0B2A30C44AEE}" srcOrd="0" destOrd="2" presId="urn:microsoft.com/office/officeart/2005/8/layout/hList1"/>
    <dgm:cxn modelId="{C361519E-4D3A-4E6D-9124-43B90EE5A219}" srcId="{A8ED08A9-AB5E-4010-8DB0-7D05DCCB7E06}" destId="{6FFBCAFD-65DC-4BB3-B320-C02AA7666115}" srcOrd="1" destOrd="0" parTransId="{0054899F-08BF-42CF-A886-D19B96FBFF29}" sibTransId="{FBEA52CC-7D4B-41A5-ABD8-8518ADDE50B6}"/>
    <dgm:cxn modelId="{D4B92BA9-83BA-4849-A6EF-A3CFE688083C}" srcId="{244476AB-F08D-40B1-A27A-1D3EBB61AF43}" destId="{728D40D7-DA2B-4F41-9FD3-4ED16D43BDC7}" srcOrd="2" destOrd="0" parTransId="{44412197-331F-46BB-8AF8-6AEE5A15D3F4}" sibTransId="{D77A00A5-A1BA-424E-87C8-BA6B852F5960}"/>
    <dgm:cxn modelId="{F1A9F8B3-D290-4286-A8AF-CED80D45A0DD}" type="presOf" srcId="{6FFBCAFD-65DC-4BB3-B320-C02AA7666115}" destId="{BD19DB4E-A00F-4704-A69D-0B2A30C44AEE}" srcOrd="0" destOrd="1" presId="urn:microsoft.com/office/officeart/2005/8/layout/hList1"/>
    <dgm:cxn modelId="{09966DBC-8E48-4DB8-BFC0-E3F631A68F6F}" type="presOf" srcId="{909DB988-63E5-4C25-867B-E3F7D5EBEE4C}" destId="{58CC611F-5AE6-4541-B910-884BC7F309C6}" srcOrd="0" destOrd="1" presId="urn:microsoft.com/office/officeart/2005/8/layout/hList1"/>
    <dgm:cxn modelId="{8466FECD-778A-4292-AA51-8461D49F195C}" type="presOf" srcId="{728D40D7-DA2B-4F41-9FD3-4ED16D43BDC7}" destId="{58CC611F-5AE6-4541-B910-884BC7F309C6}" srcOrd="0" destOrd="2" presId="urn:microsoft.com/office/officeart/2005/8/layout/hList1"/>
    <dgm:cxn modelId="{545838D9-8C78-4945-95EF-826191939FD3}" srcId="{7CB2395F-F9E4-465A-A498-309E46811566}" destId="{B67860B1-F51A-4F2B-8556-DF59257F69C0}" srcOrd="0" destOrd="0" parTransId="{109498E2-ED50-41CE-9758-4A77E824FF8C}" sibTransId="{2166D12D-2259-47A4-A142-23B6EE118255}"/>
    <dgm:cxn modelId="{10E94EEC-3331-49C8-9CAA-9C5F1CF2A8A8}" srcId="{244476AB-F08D-40B1-A27A-1D3EBB61AF43}" destId="{909DB988-63E5-4C25-867B-E3F7D5EBEE4C}" srcOrd="1" destOrd="0" parTransId="{9D1961BE-144B-4C37-96A1-569EAD4B1502}" sibTransId="{B28557C9-B503-4363-BA4D-66609E6713E2}"/>
    <dgm:cxn modelId="{904504F5-9AC3-4B10-8D23-9B5D0EE6CAA2}" srcId="{A8ED08A9-AB5E-4010-8DB0-7D05DCCB7E06}" destId="{19828AD5-52DB-442E-81A8-6CB950671F36}" srcOrd="2" destOrd="0" parTransId="{5B49FD05-FCDD-43A8-80BC-16E058AB695C}" sibTransId="{425BB1D1-5333-41C4-A604-9B1178B3B956}"/>
    <dgm:cxn modelId="{3C0E8BFE-7677-4098-B377-35F6D25D502D}" type="presOf" srcId="{A8ED08A9-AB5E-4010-8DB0-7D05DCCB7E06}" destId="{BA4BB102-FC82-4EC1-98F1-9528EF36ADFD}" srcOrd="0" destOrd="0" presId="urn:microsoft.com/office/officeart/2005/8/layout/hList1"/>
    <dgm:cxn modelId="{DF47C94D-90CB-4124-9723-1D0720DCEAB8}" type="presParOf" srcId="{F27F8D4E-69AF-4225-B9D5-E63CC722EB99}" destId="{2ECF9E31-C6CA-4626-98F9-C21224A007A2}" srcOrd="0" destOrd="0" presId="urn:microsoft.com/office/officeart/2005/8/layout/hList1"/>
    <dgm:cxn modelId="{0B75297D-87D8-40CD-8A11-BF117B5F5AB7}" type="presParOf" srcId="{2ECF9E31-C6CA-4626-98F9-C21224A007A2}" destId="{A2E48B27-82D6-4E6E-AB93-7F2C51CE54C0}" srcOrd="0" destOrd="0" presId="urn:microsoft.com/office/officeart/2005/8/layout/hList1"/>
    <dgm:cxn modelId="{0A30AD89-1CA8-4CBC-8FF4-60713B602C3C}" type="presParOf" srcId="{2ECF9E31-C6CA-4626-98F9-C21224A007A2}" destId="{6DFB0DC3-5394-4140-BB5C-972D8C6A3375}" srcOrd="1" destOrd="0" presId="urn:microsoft.com/office/officeart/2005/8/layout/hList1"/>
    <dgm:cxn modelId="{5516A970-1EC3-4CF3-B77D-CEE7531950E1}" type="presParOf" srcId="{F27F8D4E-69AF-4225-B9D5-E63CC722EB99}" destId="{F5489902-AF89-45B3-AF63-9E29A0FFD95A}" srcOrd="1" destOrd="0" presId="urn:microsoft.com/office/officeart/2005/8/layout/hList1"/>
    <dgm:cxn modelId="{5E163614-37FF-41DE-A824-7450E2E4ACF7}" type="presParOf" srcId="{F27F8D4E-69AF-4225-B9D5-E63CC722EB99}" destId="{44600780-989A-4DDD-B151-A911A4870B0D}" srcOrd="2" destOrd="0" presId="urn:microsoft.com/office/officeart/2005/8/layout/hList1"/>
    <dgm:cxn modelId="{74C0D868-BF36-4E16-ABDC-36B06ABBCCE1}" type="presParOf" srcId="{44600780-989A-4DDD-B151-A911A4870B0D}" destId="{E70D0581-A974-4419-A2D5-59F2F8F662E3}" srcOrd="0" destOrd="0" presId="urn:microsoft.com/office/officeart/2005/8/layout/hList1"/>
    <dgm:cxn modelId="{5746FC1E-0D92-4F4D-BC23-5A05714EEEEC}" type="presParOf" srcId="{44600780-989A-4DDD-B151-A911A4870B0D}" destId="{58CC611F-5AE6-4541-B910-884BC7F309C6}" srcOrd="1" destOrd="0" presId="urn:microsoft.com/office/officeart/2005/8/layout/hList1"/>
    <dgm:cxn modelId="{6B3424B5-807D-4CDB-832C-3FE466A5D1B7}" type="presParOf" srcId="{F27F8D4E-69AF-4225-B9D5-E63CC722EB99}" destId="{A1C0FFFF-D1DA-479F-AE6E-5F51CF009610}" srcOrd="3" destOrd="0" presId="urn:microsoft.com/office/officeart/2005/8/layout/hList1"/>
    <dgm:cxn modelId="{7A59DD42-C632-47B2-9036-C70C96B4496A}" type="presParOf" srcId="{F27F8D4E-69AF-4225-B9D5-E63CC722EB99}" destId="{987765BE-0C62-49A2-88CB-F01F095B0FF2}" srcOrd="4" destOrd="0" presId="urn:microsoft.com/office/officeart/2005/8/layout/hList1"/>
    <dgm:cxn modelId="{9FB06941-9326-4D40-93DD-43033F45D13E}" type="presParOf" srcId="{987765BE-0C62-49A2-88CB-F01F095B0FF2}" destId="{BA4BB102-FC82-4EC1-98F1-9528EF36ADFD}" srcOrd="0" destOrd="0" presId="urn:microsoft.com/office/officeart/2005/8/layout/hList1"/>
    <dgm:cxn modelId="{313AFE13-59E4-494D-A4AD-3F0EC7D5C94B}" type="presParOf" srcId="{987765BE-0C62-49A2-88CB-F01F095B0FF2}" destId="{BD19DB4E-A00F-4704-A69D-0B2A30C44AE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48B27-82D6-4E6E-AB93-7F2C51CE54C0}">
      <dsp:nvSpPr>
        <dsp:cNvPr id="0" name=""/>
        <dsp:cNvSpPr/>
      </dsp:nvSpPr>
      <dsp:spPr>
        <a:xfrm>
          <a:off x="3396" y="617808"/>
          <a:ext cx="3311351" cy="1195929"/>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fr-CA" sz="3300" kern="1200" dirty="0"/>
            <a:t>Pédagogie</a:t>
          </a:r>
        </a:p>
      </dsp:txBody>
      <dsp:txXfrm>
        <a:off x="3396" y="617808"/>
        <a:ext cx="3311351" cy="1195929"/>
      </dsp:txXfrm>
    </dsp:sp>
    <dsp:sp modelId="{6DFB0DC3-5394-4140-BB5C-972D8C6A3375}">
      <dsp:nvSpPr>
        <dsp:cNvPr id="0" name=""/>
        <dsp:cNvSpPr/>
      </dsp:nvSpPr>
      <dsp:spPr>
        <a:xfrm>
          <a:off x="3396" y="1813738"/>
          <a:ext cx="3311351" cy="401687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Chute du magistral </a:t>
          </a:r>
          <a:endParaRPr lang="fr-CA" sz="3300" kern="1200" dirty="0"/>
        </a:p>
        <a:p>
          <a:pPr marL="285750" lvl="1" indent="-285750" algn="l" defTabSz="1466850">
            <a:lnSpc>
              <a:spcPct val="90000"/>
            </a:lnSpc>
            <a:spcBef>
              <a:spcPct val="0"/>
            </a:spcBef>
            <a:spcAft>
              <a:spcPct val="15000"/>
            </a:spcAft>
            <a:buChar char="•"/>
          </a:pPr>
          <a:r>
            <a:rPr lang="en-US" sz="3300" kern="1200" dirty="0" err="1"/>
            <a:t>Évaluer</a:t>
          </a:r>
          <a:r>
            <a:rPr lang="en-US" sz="3300" kern="1200" dirty="0"/>
            <a:t> </a:t>
          </a:r>
          <a:r>
            <a:rPr lang="en-US" sz="3300" kern="1200" dirty="0" err="1"/>
            <a:t>différemment</a:t>
          </a:r>
        </a:p>
        <a:p>
          <a:pPr marL="285750" lvl="1" indent="-285750" algn="l" defTabSz="1466850">
            <a:lnSpc>
              <a:spcPct val="90000"/>
            </a:lnSpc>
            <a:spcBef>
              <a:spcPct val="0"/>
            </a:spcBef>
            <a:spcAft>
              <a:spcPct val="15000"/>
            </a:spcAft>
            <a:buChar char="•"/>
          </a:pPr>
          <a:r>
            <a:rPr lang="en-US" sz="3300" kern="1200" dirty="0" err="1"/>
            <a:t>Rôle</a:t>
          </a:r>
          <a:r>
            <a:rPr lang="en-US" sz="3300" kern="1200" dirty="0"/>
            <a:t> </a:t>
          </a:r>
          <a:r>
            <a:rPr lang="en-US" sz="3300" kern="1200" dirty="0" err="1"/>
            <a:t>modifié</a:t>
          </a:r>
          <a:r>
            <a:rPr lang="en-US" sz="3300" kern="1200" dirty="0"/>
            <a:t> </a:t>
          </a:r>
        </a:p>
      </dsp:txBody>
      <dsp:txXfrm>
        <a:off x="3396" y="1813738"/>
        <a:ext cx="3311351" cy="4016878"/>
      </dsp:txXfrm>
    </dsp:sp>
    <dsp:sp modelId="{E70D0581-A974-4419-A2D5-59F2F8F662E3}">
      <dsp:nvSpPr>
        <dsp:cNvPr id="0" name=""/>
        <dsp:cNvSpPr/>
      </dsp:nvSpPr>
      <dsp:spPr>
        <a:xfrm>
          <a:off x="3778336" y="617808"/>
          <a:ext cx="3311351" cy="1195929"/>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fr-CA" sz="3300" kern="1200" dirty="0"/>
            <a:t>Environnement</a:t>
          </a:r>
        </a:p>
      </dsp:txBody>
      <dsp:txXfrm>
        <a:off x="3778336" y="617808"/>
        <a:ext cx="3311351" cy="1195929"/>
      </dsp:txXfrm>
    </dsp:sp>
    <dsp:sp modelId="{58CC611F-5AE6-4541-B910-884BC7F309C6}">
      <dsp:nvSpPr>
        <dsp:cNvPr id="0" name=""/>
        <dsp:cNvSpPr/>
      </dsp:nvSpPr>
      <dsp:spPr>
        <a:xfrm>
          <a:off x="3778336" y="1813738"/>
          <a:ext cx="3311351" cy="401687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err="1"/>
            <a:t>Enlever</a:t>
          </a:r>
          <a:r>
            <a:rPr lang="en-US" sz="3300" kern="1200" dirty="0"/>
            <a:t> les </a:t>
          </a:r>
          <a:r>
            <a:rPr lang="en-US" sz="3300" kern="1200" dirty="0" err="1"/>
            <a:t>murs</a:t>
          </a:r>
          <a:r>
            <a:rPr lang="en-US" sz="3300" kern="1200" dirty="0"/>
            <a:t> </a:t>
          </a:r>
          <a:endParaRPr lang="fr-CA" sz="3300" kern="1200" dirty="0"/>
        </a:p>
        <a:p>
          <a:pPr marL="285750" lvl="1" indent="-285750" algn="l" defTabSz="1466850">
            <a:lnSpc>
              <a:spcPct val="90000"/>
            </a:lnSpc>
            <a:spcBef>
              <a:spcPct val="0"/>
            </a:spcBef>
            <a:spcAft>
              <a:spcPct val="15000"/>
            </a:spcAft>
            <a:buChar char="•"/>
          </a:pPr>
          <a:r>
            <a:rPr lang="en-US" sz="3300" kern="1200" dirty="0"/>
            <a:t>Espace </a:t>
          </a:r>
          <a:r>
            <a:rPr lang="en-US" sz="3300" kern="1200" dirty="0" err="1"/>
            <a:t>partagé</a:t>
          </a:r>
          <a:endParaRPr lang="en-US" sz="3300" kern="1200" dirty="0"/>
        </a:p>
        <a:p>
          <a:pPr marL="285750" lvl="1" indent="-285750" algn="l" defTabSz="1466850">
            <a:lnSpc>
              <a:spcPct val="90000"/>
            </a:lnSpc>
            <a:spcBef>
              <a:spcPct val="0"/>
            </a:spcBef>
            <a:spcAft>
              <a:spcPct val="15000"/>
            </a:spcAft>
            <a:buChar char="•"/>
          </a:pPr>
          <a:r>
            <a:rPr lang="en-US" sz="3300" kern="1200" dirty="0"/>
            <a:t>Usage </a:t>
          </a:r>
          <a:r>
            <a:rPr lang="en-US" sz="3300" kern="1200" dirty="0" err="1"/>
            <a:t>adéquat</a:t>
          </a:r>
          <a:r>
            <a:rPr lang="en-US" sz="3300" kern="1200" dirty="0"/>
            <a:t> des </a:t>
          </a:r>
          <a:r>
            <a:rPr lang="en-US" sz="3300" kern="1200" dirty="0" err="1"/>
            <a:t>outils</a:t>
          </a:r>
          <a:r>
            <a:rPr lang="en-US" sz="3300" kern="1200" dirty="0"/>
            <a:t> </a:t>
          </a:r>
        </a:p>
      </dsp:txBody>
      <dsp:txXfrm>
        <a:off x="3778336" y="1813738"/>
        <a:ext cx="3311351" cy="4016878"/>
      </dsp:txXfrm>
    </dsp:sp>
    <dsp:sp modelId="{BA4BB102-FC82-4EC1-98F1-9528EF36ADFD}">
      <dsp:nvSpPr>
        <dsp:cNvPr id="0" name=""/>
        <dsp:cNvSpPr/>
      </dsp:nvSpPr>
      <dsp:spPr>
        <a:xfrm>
          <a:off x="7553276" y="617808"/>
          <a:ext cx="3311351" cy="1195929"/>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fr-CA" sz="3300" kern="1200" dirty="0"/>
            <a:t>Satisfaction au travail</a:t>
          </a:r>
        </a:p>
      </dsp:txBody>
      <dsp:txXfrm>
        <a:off x="7553276" y="617808"/>
        <a:ext cx="3311351" cy="1195929"/>
      </dsp:txXfrm>
    </dsp:sp>
    <dsp:sp modelId="{BD19DB4E-A00F-4704-A69D-0B2A30C44AEE}">
      <dsp:nvSpPr>
        <dsp:cNvPr id="0" name=""/>
        <dsp:cNvSpPr/>
      </dsp:nvSpPr>
      <dsp:spPr>
        <a:xfrm>
          <a:off x="7553276" y="1813738"/>
          <a:ext cx="3311351" cy="401687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Point de non retour</a:t>
          </a:r>
          <a:endParaRPr lang="fr-CA" sz="3300" kern="1200" dirty="0"/>
        </a:p>
        <a:p>
          <a:pPr marL="285750" lvl="1" indent="-285750" algn="l" defTabSz="1466850">
            <a:lnSpc>
              <a:spcPct val="90000"/>
            </a:lnSpc>
            <a:spcBef>
              <a:spcPct val="0"/>
            </a:spcBef>
            <a:spcAft>
              <a:spcPct val="15000"/>
            </a:spcAft>
            <a:buChar char="•"/>
          </a:pPr>
          <a:r>
            <a:rPr lang="en-US" sz="3300" kern="1200" dirty="0"/>
            <a:t>Adaptation</a:t>
          </a:r>
        </a:p>
        <a:p>
          <a:pPr marL="285750" lvl="1" indent="-285750" algn="l" defTabSz="1466850">
            <a:lnSpc>
              <a:spcPct val="90000"/>
            </a:lnSpc>
            <a:spcBef>
              <a:spcPct val="0"/>
            </a:spcBef>
            <a:spcAft>
              <a:spcPct val="15000"/>
            </a:spcAft>
            <a:buChar char="•"/>
          </a:pPr>
          <a:r>
            <a:rPr lang="en-US" sz="3300" kern="1200" dirty="0"/>
            <a:t>Collaboration entre </a:t>
          </a:r>
          <a:r>
            <a:rPr lang="en-US" sz="3300" kern="1200" dirty="0" err="1"/>
            <a:t>collègues</a:t>
          </a:r>
          <a:endParaRPr lang="en-US" sz="3300" kern="1200" dirty="0"/>
        </a:p>
        <a:p>
          <a:pPr marL="285750" lvl="1" indent="-285750" algn="l" defTabSz="1466850">
            <a:lnSpc>
              <a:spcPct val="90000"/>
            </a:lnSpc>
            <a:spcBef>
              <a:spcPct val="0"/>
            </a:spcBef>
            <a:spcAft>
              <a:spcPct val="15000"/>
            </a:spcAft>
            <a:buChar char="•"/>
          </a:pPr>
          <a:r>
            <a:rPr lang="en-US" sz="3300" kern="1200" dirty="0" err="1"/>
            <a:t>Épuisement</a:t>
          </a:r>
          <a:endParaRPr lang="en-US" sz="3300" kern="1200" dirty="0"/>
        </a:p>
      </dsp:txBody>
      <dsp:txXfrm>
        <a:off x="7553276" y="1813738"/>
        <a:ext cx="3311351" cy="401687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699981" y="5891626"/>
            <a:ext cx="30599777" cy="12533242"/>
          </a:xfrm>
        </p:spPr>
        <p:txBody>
          <a:bodyPr anchor="b"/>
          <a:lstStyle>
            <a:lvl1pPr algn="ctr">
              <a:defRPr sz="23622"/>
            </a:lvl1pPr>
          </a:lstStyle>
          <a:p>
            <a:r>
              <a:rPr lang="fr-FR"/>
              <a:t>Modifiez le style du titre</a:t>
            </a:r>
            <a:endParaRPr lang="en-US" dirty="0"/>
          </a:p>
        </p:txBody>
      </p:sp>
      <p:sp>
        <p:nvSpPr>
          <p:cNvPr id="3" name="Subtitle 2"/>
          <p:cNvSpPr>
            <a:spLocks noGrp="1"/>
          </p:cNvSpPr>
          <p:nvPr>
            <p:ph type="subTitle" idx="1"/>
          </p:nvPr>
        </p:nvSpPr>
        <p:spPr>
          <a:xfrm>
            <a:off x="4499967" y="18908198"/>
            <a:ext cx="26999804" cy="8691601"/>
          </a:xfrm>
        </p:spPr>
        <p:txBody>
          <a:bodyPr/>
          <a:lstStyle>
            <a:lvl1pPr marL="0" indent="0" algn="ctr">
              <a:buNone/>
              <a:defRPr sz="9449"/>
            </a:lvl1pPr>
            <a:lvl2pPr marL="1799996" indent="0" algn="ctr">
              <a:buNone/>
              <a:defRPr sz="7874"/>
            </a:lvl2pPr>
            <a:lvl3pPr marL="3599993" indent="0" algn="ctr">
              <a:buNone/>
              <a:defRPr sz="7087"/>
            </a:lvl3pPr>
            <a:lvl4pPr marL="5399989" indent="0" algn="ctr">
              <a:buNone/>
              <a:defRPr sz="6299"/>
            </a:lvl4pPr>
            <a:lvl5pPr marL="7199986" indent="0" algn="ctr">
              <a:buNone/>
              <a:defRPr sz="6299"/>
            </a:lvl5pPr>
            <a:lvl6pPr marL="8999982" indent="0" algn="ctr">
              <a:buNone/>
              <a:defRPr sz="6299"/>
            </a:lvl6pPr>
            <a:lvl7pPr marL="10799978" indent="0" algn="ctr">
              <a:buNone/>
              <a:defRPr sz="6299"/>
            </a:lvl7pPr>
            <a:lvl8pPr marL="12599975" indent="0" algn="ctr">
              <a:buNone/>
              <a:defRPr sz="6299"/>
            </a:lvl8pPr>
            <a:lvl9pPr marL="14399971" indent="0" algn="ctr">
              <a:buNone/>
              <a:defRPr sz="6299"/>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7FAB723-40B6-46EE-A9F2-5F6872620372}" type="datetimeFigureOut">
              <a:rPr lang="fr-CA" smtClean="0"/>
              <a:t>2024-07-10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305405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FAB723-40B6-46EE-A9F2-5F6872620372}" type="datetimeFigureOut">
              <a:rPr lang="fr-CA" smtClean="0"/>
              <a:t>2024-07-10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1912421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456234" y="8974945"/>
            <a:ext cx="31049774" cy="14974888"/>
          </a:xfrm>
        </p:spPr>
        <p:txBody>
          <a:bodyPr anchor="b"/>
          <a:lstStyle>
            <a:lvl1pPr>
              <a:defRPr sz="23622"/>
            </a:lvl1pPr>
          </a:lstStyle>
          <a:p>
            <a:r>
              <a:rPr lang="fr-FR"/>
              <a:t>Modifiez le style du titre</a:t>
            </a:r>
            <a:endParaRPr lang="en-US" dirty="0"/>
          </a:p>
        </p:txBody>
      </p:sp>
      <p:sp>
        <p:nvSpPr>
          <p:cNvPr id="3" name="Text Placeholder 2"/>
          <p:cNvSpPr>
            <a:spLocks noGrp="1"/>
          </p:cNvSpPr>
          <p:nvPr>
            <p:ph type="body" idx="1"/>
          </p:nvPr>
        </p:nvSpPr>
        <p:spPr>
          <a:xfrm>
            <a:off x="2456234" y="24091502"/>
            <a:ext cx="31049774" cy="7874940"/>
          </a:xfrm>
        </p:spPr>
        <p:txBody>
          <a:bodyPr/>
          <a:lstStyle>
            <a:lvl1pPr marL="0" indent="0">
              <a:buNone/>
              <a:defRPr sz="9449">
                <a:solidFill>
                  <a:schemeClr val="tx1">
                    <a:tint val="82000"/>
                  </a:schemeClr>
                </a:solidFill>
              </a:defRPr>
            </a:lvl1pPr>
            <a:lvl2pPr marL="1799996" indent="0">
              <a:buNone/>
              <a:defRPr sz="7874">
                <a:solidFill>
                  <a:schemeClr val="tx1">
                    <a:tint val="82000"/>
                  </a:schemeClr>
                </a:solidFill>
              </a:defRPr>
            </a:lvl2pPr>
            <a:lvl3pPr marL="3599993" indent="0">
              <a:buNone/>
              <a:defRPr sz="7087">
                <a:solidFill>
                  <a:schemeClr val="tx1">
                    <a:tint val="82000"/>
                  </a:schemeClr>
                </a:solidFill>
              </a:defRPr>
            </a:lvl3pPr>
            <a:lvl4pPr marL="5399989" indent="0">
              <a:buNone/>
              <a:defRPr sz="6299">
                <a:solidFill>
                  <a:schemeClr val="tx1">
                    <a:tint val="82000"/>
                  </a:schemeClr>
                </a:solidFill>
              </a:defRPr>
            </a:lvl4pPr>
            <a:lvl5pPr marL="7199986" indent="0">
              <a:buNone/>
              <a:defRPr sz="6299">
                <a:solidFill>
                  <a:schemeClr val="tx1">
                    <a:tint val="82000"/>
                  </a:schemeClr>
                </a:solidFill>
              </a:defRPr>
            </a:lvl5pPr>
            <a:lvl6pPr marL="8999982" indent="0">
              <a:buNone/>
              <a:defRPr sz="6299">
                <a:solidFill>
                  <a:schemeClr val="tx1">
                    <a:tint val="82000"/>
                  </a:schemeClr>
                </a:solidFill>
              </a:defRPr>
            </a:lvl6pPr>
            <a:lvl7pPr marL="10799978" indent="0">
              <a:buNone/>
              <a:defRPr sz="6299">
                <a:solidFill>
                  <a:schemeClr val="tx1">
                    <a:tint val="82000"/>
                  </a:schemeClr>
                </a:solidFill>
              </a:defRPr>
            </a:lvl7pPr>
            <a:lvl8pPr marL="12599975" indent="0">
              <a:buNone/>
              <a:defRPr sz="6299">
                <a:solidFill>
                  <a:schemeClr val="tx1">
                    <a:tint val="82000"/>
                  </a:schemeClr>
                </a:solidFill>
              </a:defRPr>
            </a:lvl8pPr>
            <a:lvl9pPr marL="14399971" indent="0">
              <a:buNone/>
              <a:defRPr sz="6299">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7FAB723-40B6-46EE-A9F2-5F6872620372}" type="datetimeFigureOut">
              <a:rPr lang="fr-CA" smtClean="0"/>
              <a:t>2024-07-10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3535474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474982" y="9583264"/>
            <a:ext cx="15299889" cy="228415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18224867" y="9583264"/>
            <a:ext cx="15299889" cy="228415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7FAB723-40B6-46EE-A9F2-5F6872620372}" type="datetimeFigureOut">
              <a:rPr lang="fr-CA" smtClean="0"/>
              <a:t>2024-07-10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553807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479671" y="1916661"/>
            <a:ext cx="31049774" cy="6958285"/>
          </a:xfrm>
        </p:spPr>
        <p:txBody>
          <a:bodyPr/>
          <a:lstStyle/>
          <a:p>
            <a:r>
              <a:rPr lang="fr-FR"/>
              <a:t>Modifiez le style du titre</a:t>
            </a:r>
            <a:endParaRPr lang="en-US" dirty="0"/>
          </a:p>
        </p:txBody>
      </p:sp>
      <p:sp>
        <p:nvSpPr>
          <p:cNvPr id="3" name="Text Placeholder 2"/>
          <p:cNvSpPr>
            <a:spLocks noGrp="1"/>
          </p:cNvSpPr>
          <p:nvPr>
            <p:ph type="body" idx="1"/>
          </p:nvPr>
        </p:nvSpPr>
        <p:spPr>
          <a:xfrm>
            <a:off x="2479675" y="8824938"/>
            <a:ext cx="15229574" cy="4324966"/>
          </a:xfrm>
        </p:spPr>
        <p:txBody>
          <a:bodyPr anchor="b"/>
          <a:lstStyle>
            <a:lvl1pPr marL="0" indent="0">
              <a:buNone/>
              <a:defRPr sz="9449" b="1"/>
            </a:lvl1pPr>
            <a:lvl2pPr marL="1799996" indent="0">
              <a:buNone/>
              <a:defRPr sz="7874" b="1"/>
            </a:lvl2pPr>
            <a:lvl3pPr marL="3599993" indent="0">
              <a:buNone/>
              <a:defRPr sz="7087" b="1"/>
            </a:lvl3pPr>
            <a:lvl4pPr marL="5399989" indent="0">
              <a:buNone/>
              <a:defRPr sz="6299" b="1"/>
            </a:lvl4pPr>
            <a:lvl5pPr marL="7199986" indent="0">
              <a:buNone/>
              <a:defRPr sz="6299" b="1"/>
            </a:lvl5pPr>
            <a:lvl6pPr marL="8999982" indent="0">
              <a:buNone/>
              <a:defRPr sz="6299" b="1"/>
            </a:lvl6pPr>
            <a:lvl7pPr marL="10799978" indent="0">
              <a:buNone/>
              <a:defRPr sz="6299" b="1"/>
            </a:lvl7pPr>
            <a:lvl8pPr marL="12599975" indent="0">
              <a:buNone/>
              <a:defRPr sz="6299" b="1"/>
            </a:lvl8pPr>
            <a:lvl9pPr marL="14399971" indent="0">
              <a:buNone/>
              <a:defRPr sz="6299" b="1"/>
            </a:lvl9pPr>
          </a:lstStyle>
          <a:p>
            <a:pPr lvl="0"/>
            <a:r>
              <a:rPr lang="fr-FR"/>
              <a:t>Cliquez pour modifier les styles du texte du masque</a:t>
            </a:r>
          </a:p>
        </p:txBody>
      </p:sp>
      <p:sp>
        <p:nvSpPr>
          <p:cNvPr id="4" name="Content Placeholder 3"/>
          <p:cNvSpPr>
            <a:spLocks noGrp="1"/>
          </p:cNvSpPr>
          <p:nvPr>
            <p:ph sz="half" idx="2"/>
          </p:nvPr>
        </p:nvSpPr>
        <p:spPr>
          <a:xfrm>
            <a:off x="2479675" y="13149904"/>
            <a:ext cx="15229574" cy="1934152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18224869" y="8824938"/>
            <a:ext cx="15304578" cy="4324966"/>
          </a:xfrm>
        </p:spPr>
        <p:txBody>
          <a:bodyPr anchor="b"/>
          <a:lstStyle>
            <a:lvl1pPr marL="0" indent="0">
              <a:buNone/>
              <a:defRPr sz="9449" b="1"/>
            </a:lvl1pPr>
            <a:lvl2pPr marL="1799996" indent="0">
              <a:buNone/>
              <a:defRPr sz="7874" b="1"/>
            </a:lvl2pPr>
            <a:lvl3pPr marL="3599993" indent="0">
              <a:buNone/>
              <a:defRPr sz="7087" b="1"/>
            </a:lvl3pPr>
            <a:lvl4pPr marL="5399989" indent="0">
              <a:buNone/>
              <a:defRPr sz="6299" b="1"/>
            </a:lvl4pPr>
            <a:lvl5pPr marL="7199986" indent="0">
              <a:buNone/>
              <a:defRPr sz="6299" b="1"/>
            </a:lvl5pPr>
            <a:lvl6pPr marL="8999982" indent="0">
              <a:buNone/>
              <a:defRPr sz="6299" b="1"/>
            </a:lvl6pPr>
            <a:lvl7pPr marL="10799978" indent="0">
              <a:buNone/>
              <a:defRPr sz="6299" b="1"/>
            </a:lvl7pPr>
            <a:lvl8pPr marL="12599975" indent="0">
              <a:buNone/>
              <a:defRPr sz="6299" b="1"/>
            </a:lvl8pPr>
            <a:lvl9pPr marL="14399971" indent="0">
              <a:buNone/>
              <a:defRPr sz="6299" b="1"/>
            </a:lvl9pPr>
          </a:lstStyle>
          <a:p>
            <a:pPr lvl="0"/>
            <a:r>
              <a:rPr lang="fr-FR"/>
              <a:t>Cliquez pour modifier les styles du texte du masque</a:t>
            </a:r>
          </a:p>
        </p:txBody>
      </p:sp>
      <p:sp>
        <p:nvSpPr>
          <p:cNvPr id="6" name="Content Placeholder 5"/>
          <p:cNvSpPr>
            <a:spLocks noGrp="1"/>
          </p:cNvSpPr>
          <p:nvPr>
            <p:ph sz="quarter" idx="4"/>
          </p:nvPr>
        </p:nvSpPr>
        <p:spPr>
          <a:xfrm>
            <a:off x="18224869" y="13149904"/>
            <a:ext cx="15304578" cy="1934152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7FAB723-40B6-46EE-A9F2-5F6872620372}" type="datetimeFigureOut">
              <a:rPr lang="fr-CA" smtClean="0"/>
              <a:t>2024-07-10</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407449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7FAB723-40B6-46EE-A9F2-5F6872620372}" type="datetimeFigureOut">
              <a:rPr lang="fr-CA" smtClean="0"/>
              <a:t>2024-07-10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4094636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AB723-40B6-46EE-A9F2-5F6872620372}" type="datetimeFigureOut">
              <a:rPr lang="fr-CA" smtClean="0"/>
              <a:t>2024-07-10</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11361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479671" y="2399982"/>
            <a:ext cx="11610853" cy="8399939"/>
          </a:xfrm>
        </p:spPr>
        <p:txBody>
          <a:bodyPr anchor="b"/>
          <a:lstStyle>
            <a:lvl1pPr>
              <a:defRPr sz="12598"/>
            </a:lvl1pPr>
          </a:lstStyle>
          <a:p>
            <a:r>
              <a:rPr lang="fr-FR"/>
              <a:t>Modifiez le style du titre</a:t>
            </a:r>
            <a:endParaRPr lang="en-US" dirty="0"/>
          </a:p>
        </p:txBody>
      </p:sp>
      <p:sp>
        <p:nvSpPr>
          <p:cNvPr id="3" name="Content Placeholder 2"/>
          <p:cNvSpPr>
            <a:spLocks noGrp="1"/>
          </p:cNvSpPr>
          <p:nvPr>
            <p:ph idx="1"/>
          </p:nvPr>
        </p:nvSpPr>
        <p:spPr>
          <a:xfrm>
            <a:off x="15304578" y="5183304"/>
            <a:ext cx="18224867" cy="25583147"/>
          </a:xfrm>
        </p:spPr>
        <p:txBody>
          <a:bodyPr/>
          <a:lstStyle>
            <a:lvl1pPr>
              <a:defRPr sz="12598"/>
            </a:lvl1pPr>
            <a:lvl2pPr>
              <a:defRPr sz="11024"/>
            </a:lvl2pPr>
            <a:lvl3pPr>
              <a:defRPr sz="9449"/>
            </a:lvl3pPr>
            <a:lvl4pPr>
              <a:defRPr sz="7874"/>
            </a:lvl4pPr>
            <a:lvl5pPr>
              <a:defRPr sz="7874"/>
            </a:lvl5pPr>
            <a:lvl6pPr>
              <a:defRPr sz="7874"/>
            </a:lvl6pPr>
            <a:lvl7pPr>
              <a:defRPr sz="7874"/>
            </a:lvl7pPr>
            <a:lvl8pPr>
              <a:defRPr sz="7874"/>
            </a:lvl8pPr>
            <a:lvl9pPr>
              <a:defRPr sz="7874"/>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479671" y="10799922"/>
            <a:ext cx="11610853" cy="20008190"/>
          </a:xfrm>
        </p:spPr>
        <p:txBody>
          <a:bodyPr/>
          <a:lstStyle>
            <a:lvl1pPr marL="0" indent="0">
              <a:buNone/>
              <a:defRPr sz="6299"/>
            </a:lvl1pPr>
            <a:lvl2pPr marL="1799996" indent="0">
              <a:buNone/>
              <a:defRPr sz="5512"/>
            </a:lvl2pPr>
            <a:lvl3pPr marL="3599993" indent="0">
              <a:buNone/>
              <a:defRPr sz="4724"/>
            </a:lvl3pPr>
            <a:lvl4pPr marL="5399989" indent="0">
              <a:buNone/>
              <a:defRPr sz="3937"/>
            </a:lvl4pPr>
            <a:lvl5pPr marL="7199986" indent="0">
              <a:buNone/>
              <a:defRPr sz="3937"/>
            </a:lvl5pPr>
            <a:lvl6pPr marL="8999982" indent="0">
              <a:buNone/>
              <a:defRPr sz="3937"/>
            </a:lvl6pPr>
            <a:lvl7pPr marL="10799978" indent="0">
              <a:buNone/>
              <a:defRPr sz="3937"/>
            </a:lvl7pPr>
            <a:lvl8pPr marL="12599975" indent="0">
              <a:buNone/>
              <a:defRPr sz="3937"/>
            </a:lvl8pPr>
            <a:lvl9pPr marL="14399971" indent="0">
              <a:buNone/>
              <a:defRPr sz="393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7FAB723-40B6-46EE-A9F2-5F6872620372}" type="datetimeFigureOut">
              <a:rPr lang="fr-CA" smtClean="0"/>
              <a:t>2024-07-10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2652214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479671" y="2399982"/>
            <a:ext cx="11610853" cy="8399939"/>
          </a:xfrm>
        </p:spPr>
        <p:txBody>
          <a:bodyPr anchor="b"/>
          <a:lstStyle>
            <a:lvl1pPr>
              <a:defRPr sz="12598"/>
            </a:lvl1pPr>
          </a:lstStyle>
          <a:p>
            <a:r>
              <a:rPr lang="fr-FR"/>
              <a:t>Modifiez le style du titre</a:t>
            </a:r>
            <a:endParaRPr lang="en-US" dirty="0"/>
          </a:p>
        </p:txBody>
      </p:sp>
      <p:sp>
        <p:nvSpPr>
          <p:cNvPr id="3" name="Picture Placeholder 2"/>
          <p:cNvSpPr>
            <a:spLocks noGrp="1" noChangeAspect="1"/>
          </p:cNvSpPr>
          <p:nvPr>
            <p:ph type="pic" idx="1"/>
          </p:nvPr>
        </p:nvSpPr>
        <p:spPr>
          <a:xfrm>
            <a:off x="15304578" y="5183304"/>
            <a:ext cx="18224867" cy="25583147"/>
          </a:xfrm>
        </p:spPr>
        <p:txBody>
          <a:bodyPr anchor="t"/>
          <a:lstStyle>
            <a:lvl1pPr marL="0" indent="0">
              <a:buNone/>
              <a:defRPr sz="12598"/>
            </a:lvl1pPr>
            <a:lvl2pPr marL="1799996" indent="0">
              <a:buNone/>
              <a:defRPr sz="11024"/>
            </a:lvl2pPr>
            <a:lvl3pPr marL="3599993" indent="0">
              <a:buNone/>
              <a:defRPr sz="9449"/>
            </a:lvl3pPr>
            <a:lvl4pPr marL="5399989" indent="0">
              <a:buNone/>
              <a:defRPr sz="7874"/>
            </a:lvl4pPr>
            <a:lvl5pPr marL="7199986" indent="0">
              <a:buNone/>
              <a:defRPr sz="7874"/>
            </a:lvl5pPr>
            <a:lvl6pPr marL="8999982" indent="0">
              <a:buNone/>
              <a:defRPr sz="7874"/>
            </a:lvl6pPr>
            <a:lvl7pPr marL="10799978" indent="0">
              <a:buNone/>
              <a:defRPr sz="7874"/>
            </a:lvl7pPr>
            <a:lvl8pPr marL="12599975" indent="0">
              <a:buNone/>
              <a:defRPr sz="7874"/>
            </a:lvl8pPr>
            <a:lvl9pPr marL="14399971" indent="0">
              <a:buNone/>
              <a:defRPr sz="7874"/>
            </a:lvl9pPr>
          </a:lstStyle>
          <a:p>
            <a:r>
              <a:rPr lang="fr-FR"/>
              <a:t>Cliquez sur l'icône pour ajouter une image</a:t>
            </a:r>
            <a:endParaRPr lang="en-US" dirty="0"/>
          </a:p>
        </p:txBody>
      </p:sp>
      <p:sp>
        <p:nvSpPr>
          <p:cNvPr id="4" name="Text Placeholder 3"/>
          <p:cNvSpPr>
            <a:spLocks noGrp="1"/>
          </p:cNvSpPr>
          <p:nvPr>
            <p:ph type="body" sz="half" idx="2"/>
          </p:nvPr>
        </p:nvSpPr>
        <p:spPr>
          <a:xfrm>
            <a:off x="2479671" y="10799922"/>
            <a:ext cx="11610853" cy="20008190"/>
          </a:xfrm>
        </p:spPr>
        <p:txBody>
          <a:bodyPr/>
          <a:lstStyle>
            <a:lvl1pPr marL="0" indent="0">
              <a:buNone/>
              <a:defRPr sz="6299"/>
            </a:lvl1pPr>
            <a:lvl2pPr marL="1799996" indent="0">
              <a:buNone/>
              <a:defRPr sz="5512"/>
            </a:lvl2pPr>
            <a:lvl3pPr marL="3599993" indent="0">
              <a:buNone/>
              <a:defRPr sz="4724"/>
            </a:lvl3pPr>
            <a:lvl4pPr marL="5399989" indent="0">
              <a:buNone/>
              <a:defRPr sz="3937"/>
            </a:lvl4pPr>
            <a:lvl5pPr marL="7199986" indent="0">
              <a:buNone/>
              <a:defRPr sz="3937"/>
            </a:lvl5pPr>
            <a:lvl6pPr marL="8999982" indent="0">
              <a:buNone/>
              <a:defRPr sz="3937"/>
            </a:lvl6pPr>
            <a:lvl7pPr marL="10799978" indent="0">
              <a:buNone/>
              <a:defRPr sz="3937"/>
            </a:lvl7pPr>
            <a:lvl8pPr marL="12599975" indent="0">
              <a:buNone/>
              <a:defRPr sz="3937"/>
            </a:lvl8pPr>
            <a:lvl9pPr marL="14399971" indent="0">
              <a:buNone/>
              <a:defRPr sz="393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7FAB723-40B6-46EE-A9F2-5F6872620372}" type="datetimeFigureOut">
              <a:rPr lang="fr-CA" smtClean="0"/>
              <a:t>2024-07-10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546349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FAB723-40B6-46EE-A9F2-5F6872620372}" type="datetimeFigureOut">
              <a:rPr lang="fr-CA" smtClean="0"/>
              <a:t>2024-07-10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405511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5762314" y="1916653"/>
            <a:ext cx="7762444" cy="3050811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474984" y="1916653"/>
            <a:ext cx="22837334" cy="3050811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FAB723-40B6-46EE-A9F2-5F6872620372}" type="datetimeFigureOut">
              <a:rPr lang="fr-CA" smtClean="0"/>
              <a:t>2024-07-10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4D59CEE4-4F30-4E79-9F5B-89D26639285D}" type="slidenum">
              <a:rPr lang="fr-CA" smtClean="0"/>
              <a:t>‹N°›</a:t>
            </a:fld>
            <a:endParaRPr lang="fr-CA"/>
          </a:p>
        </p:txBody>
      </p:sp>
    </p:spTree>
    <p:extLst>
      <p:ext uri="{BB962C8B-B14F-4D97-AF65-F5344CB8AC3E}">
        <p14:creationId xmlns:p14="http://schemas.microsoft.com/office/powerpoint/2010/main" val="3067107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74982" y="1916661"/>
            <a:ext cx="31049774" cy="695828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474982" y="9583264"/>
            <a:ext cx="31049774" cy="2284150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474982" y="33366432"/>
            <a:ext cx="8099941" cy="1916653"/>
          </a:xfrm>
          <a:prstGeom prst="rect">
            <a:avLst/>
          </a:prstGeom>
        </p:spPr>
        <p:txBody>
          <a:bodyPr vert="horz" lIns="91440" tIns="45720" rIns="91440" bIns="45720" rtlCol="0" anchor="ctr"/>
          <a:lstStyle>
            <a:lvl1pPr algn="l">
              <a:defRPr sz="4724">
                <a:solidFill>
                  <a:schemeClr val="tx1">
                    <a:tint val="82000"/>
                  </a:schemeClr>
                </a:solidFill>
              </a:defRPr>
            </a:lvl1pPr>
          </a:lstStyle>
          <a:p>
            <a:fld id="{37FAB723-40B6-46EE-A9F2-5F6872620372}" type="datetimeFigureOut">
              <a:rPr lang="fr-CA" smtClean="0"/>
              <a:t>2024-07-10</a:t>
            </a:fld>
            <a:endParaRPr lang="fr-CA"/>
          </a:p>
        </p:txBody>
      </p:sp>
      <p:sp>
        <p:nvSpPr>
          <p:cNvPr id="5" name="Footer Placeholder 4"/>
          <p:cNvSpPr>
            <a:spLocks noGrp="1"/>
          </p:cNvSpPr>
          <p:nvPr>
            <p:ph type="ftr" sz="quarter" idx="3"/>
          </p:nvPr>
        </p:nvSpPr>
        <p:spPr>
          <a:xfrm>
            <a:off x="11924913" y="33366432"/>
            <a:ext cx="12149912" cy="1916653"/>
          </a:xfrm>
          <a:prstGeom prst="rect">
            <a:avLst/>
          </a:prstGeom>
        </p:spPr>
        <p:txBody>
          <a:bodyPr vert="horz" lIns="91440" tIns="45720" rIns="91440" bIns="45720" rtlCol="0" anchor="ctr"/>
          <a:lstStyle>
            <a:lvl1pPr algn="ctr">
              <a:defRPr sz="4724">
                <a:solidFill>
                  <a:schemeClr val="tx1">
                    <a:tint val="82000"/>
                  </a:schemeClr>
                </a:solidFill>
              </a:defRPr>
            </a:lvl1pPr>
          </a:lstStyle>
          <a:p>
            <a:endParaRPr lang="fr-CA"/>
          </a:p>
        </p:txBody>
      </p:sp>
      <p:sp>
        <p:nvSpPr>
          <p:cNvPr id="6" name="Slide Number Placeholder 5"/>
          <p:cNvSpPr>
            <a:spLocks noGrp="1"/>
          </p:cNvSpPr>
          <p:nvPr>
            <p:ph type="sldNum" sz="quarter" idx="4"/>
          </p:nvPr>
        </p:nvSpPr>
        <p:spPr>
          <a:xfrm>
            <a:off x="25424815" y="33366432"/>
            <a:ext cx="8099941" cy="1916653"/>
          </a:xfrm>
          <a:prstGeom prst="rect">
            <a:avLst/>
          </a:prstGeom>
        </p:spPr>
        <p:txBody>
          <a:bodyPr vert="horz" lIns="91440" tIns="45720" rIns="91440" bIns="45720" rtlCol="0" anchor="ctr"/>
          <a:lstStyle>
            <a:lvl1pPr algn="r">
              <a:defRPr sz="4724">
                <a:solidFill>
                  <a:schemeClr val="tx1">
                    <a:tint val="82000"/>
                  </a:schemeClr>
                </a:solidFill>
              </a:defRPr>
            </a:lvl1pPr>
          </a:lstStyle>
          <a:p>
            <a:fld id="{4D59CEE4-4F30-4E79-9F5B-89D26639285D}" type="slidenum">
              <a:rPr lang="fr-CA" smtClean="0"/>
              <a:t>‹N°›</a:t>
            </a:fld>
            <a:endParaRPr lang="fr-CA"/>
          </a:p>
        </p:txBody>
      </p:sp>
    </p:spTree>
    <p:extLst>
      <p:ext uri="{BB962C8B-B14F-4D97-AF65-F5344CB8AC3E}">
        <p14:creationId xmlns:p14="http://schemas.microsoft.com/office/powerpoint/2010/main" val="4896611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599993" rtl="0" eaLnBrk="1" latinLnBrk="0" hangingPunct="1">
        <a:lnSpc>
          <a:spcPct val="90000"/>
        </a:lnSpc>
        <a:spcBef>
          <a:spcPct val="0"/>
        </a:spcBef>
        <a:buNone/>
        <a:defRPr sz="17323" kern="1200">
          <a:solidFill>
            <a:schemeClr val="tx1"/>
          </a:solidFill>
          <a:latin typeface="+mj-lt"/>
          <a:ea typeface="+mj-ea"/>
          <a:cs typeface="+mj-cs"/>
        </a:defRPr>
      </a:lvl1pPr>
    </p:titleStyle>
    <p:bodyStyle>
      <a:lvl1pPr marL="899998" indent="-899998" algn="l" defTabSz="3599993" rtl="0" eaLnBrk="1" latinLnBrk="0" hangingPunct="1">
        <a:lnSpc>
          <a:spcPct val="90000"/>
        </a:lnSpc>
        <a:spcBef>
          <a:spcPts val="3937"/>
        </a:spcBef>
        <a:buFont typeface="Arial" panose="020B0604020202020204" pitchFamily="34" charset="0"/>
        <a:buChar char="•"/>
        <a:defRPr sz="11024" kern="1200">
          <a:solidFill>
            <a:schemeClr val="tx1"/>
          </a:solidFill>
          <a:latin typeface="+mn-lt"/>
          <a:ea typeface="+mn-ea"/>
          <a:cs typeface="+mn-cs"/>
        </a:defRPr>
      </a:lvl1pPr>
      <a:lvl2pPr marL="2699995" indent="-899998" algn="l" defTabSz="3599993" rtl="0" eaLnBrk="1" latinLnBrk="0" hangingPunct="1">
        <a:lnSpc>
          <a:spcPct val="90000"/>
        </a:lnSpc>
        <a:spcBef>
          <a:spcPts val="1968"/>
        </a:spcBef>
        <a:buFont typeface="Arial" panose="020B0604020202020204" pitchFamily="34" charset="0"/>
        <a:buChar char="•"/>
        <a:defRPr sz="9449" kern="1200">
          <a:solidFill>
            <a:schemeClr val="tx1"/>
          </a:solidFill>
          <a:latin typeface="+mn-lt"/>
          <a:ea typeface="+mn-ea"/>
          <a:cs typeface="+mn-cs"/>
        </a:defRPr>
      </a:lvl2pPr>
      <a:lvl3pPr marL="4499991" indent="-899998" algn="l" defTabSz="3599993" rtl="0" eaLnBrk="1" latinLnBrk="0" hangingPunct="1">
        <a:lnSpc>
          <a:spcPct val="90000"/>
        </a:lnSpc>
        <a:spcBef>
          <a:spcPts val="1968"/>
        </a:spcBef>
        <a:buFont typeface="Arial" panose="020B0604020202020204" pitchFamily="34" charset="0"/>
        <a:buChar char="•"/>
        <a:defRPr sz="7874" kern="1200">
          <a:solidFill>
            <a:schemeClr val="tx1"/>
          </a:solidFill>
          <a:latin typeface="+mn-lt"/>
          <a:ea typeface="+mn-ea"/>
          <a:cs typeface="+mn-cs"/>
        </a:defRPr>
      </a:lvl3pPr>
      <a:lvl4pPr marL="6299987" indent="-899998" algn="l" defTabSz="3599993" rtl="0" eaLnBrk="1" latinLnBrk="0" hangingPunct="1">
        <a:lnSpc>
          <a:spcPct val="90000"/>
        </a:lnSpc>
        <a:spcBef>
          <a:spcPts val="1968"/>
        </a:spcBef>
        <a:buFont typeface="Arial" panose="020B0604020202020204" pitchFamily="34" charset="0"/>
        <a:buChar char="•"/>
        <a:defRPr sz="7087" kern="1200">
          <a:solidFill>
            <a:schemeClr val="tx1"/>
          </a:solidFill>
          <a:latin typeface="+mn-lt"/>
          <a:ea typeface="+mn-ea"/>
          <a:cs typeface="+mn-cs"/>
        </a:defRPr>
      </a:lvl4pPr>
      <a:lvl5pPr marL="8099984" indent="-899998" algn="l" defTabSz="3599993" rtl="0" eaLnBrk="1" latinLnBrk="0" hangingPunct="1">
        <a:lnSpc>
          <a:spcPct val="90000"/>
        </a:lnSpc>
        <a:spcBef>
          <a:spcPts val="1968"/>
        </a:spcBef>
        <a:buFont typeface="Arial" panose="020B0604020202020204" pitchFamily="34" charset="0"/>
        <a:buChar char="•"/>
        <a:defRPr sz="7087" kern="1200">
          <a:solidFill>
            <a:schemeClr val="tx1"/>
          </a:solidFill>
          <a:latin typeface="+mn-lt"/>
          <a:ea typeface="+mn-ea"/>
          <a:cs typeface="+mn-cs"/>
        </a:defRPr>
      </a:lvl5pPr>
      <a:lvl6pPr marL="9899980" indent="-899998" algn="l" defTabSz="3599993" rtl="0" eaLnBrk="1" latinLnBrk="0" hangingPunct="1">
        <a:lnSpc>
          <a:spcPct val="90000"/>
        </a:lnSpc>
        <a:spcBef>
          <a:spcPts val="1968"/>
        </a:spcBef>
        <a:buFont typeface="Arial" panose="020B0604020202020204" pitchFamily="34" charset="0"/>
        <a:buChar char="•"/>
        <a:defRPr sz="7087" kern="1200">
          <a:solidFill>
            <a:schemeClr val="tx1"/>
          </a:solidFill>
          <a:latin typeface="+mn-lt"/>
          <a:ea typeface="+mn-ea"/>
          <a:cs typeface="+mn-cs"/>
        </a:defRPr>
      </a:lvl6pPr>
      <a:lvl7pPr marL="11699977" indent="-899998" algn="l" defTabSz="3599993" rtl="0" eaLnBrk="1" latinLnBrk="0" hangingPunct="1">
        <a:lnSpc>
          <a:spcPct val="90000"/>
        </a:lnSpc>
        <a:spcBef>
          <a:spcPts val="1968"/>
        </a:spcBef>
        <a:buFont typeface="Arial" panose="020B0604020202020204" pitchFamily="34" charset="0"/>
        <a:buChar char="•"/>
        <a:defRPr sz="7087" kern="1200">
          <a:solidFill>
            <a:schemeClr val="tx1"/>
          </a:solidFill>
          <a:latin typeface="+mn-lt"/>
          <a:ea typeface="+mn-ea"/>
          <a:cs typeface="+mn-cs"/>
        </a:defRPr>
      </a:lvl7pPr>
      <a:lvl8pPr marL="13499973" indent="-899998" algn="l" defTabSz="3599993" rtl="0" eaLnBrk="1" latinLnBrk="0" hangingPunct="1">
        <a:lnSpc>
          <a:spcPct val="90000"/>
        </a:lnSpc>
        <a:spcBef>
          <a:spcPts val="1968"/>
        </a:spcBef>
        <a:buFont typeface="Arial" panose="020B0604020202020204" pitchFamily="34" charset="0"/>
        <a:buChar char="•"/>
        <a:defRPr sz="7087" kern="1200">
          <a:solidFill>
            <a:schemeClr val="tx1"/>
          </a:solidFill>
          <a:latin typeface="+mn-lt"/>
          <a:ea typeface="+mn-ea"/>
          <a:cs typeface="+mn-cs"/>
        </a:defRPr>
      </a:lvl8pPr>
      <a:lvl9pPr marL="15299969" indent="-899998" algn="l" defTabSz="3599993" rtl="0" eaLnBrk="1" latinLnBrk="0" hangingPunct="1">
        <a:lnSpc>
          <a:spcPct val="90000"/>
        </a:lnSpc>
        <a:spcBef>
          <a:spcPts val="1968"/>
        </a:spcBef>
        <a:buFont typeface="Arial" panose="020B0604020202020204" pitchFamily="34" charset="0"/>
        <a:buChar char="•"/>
        <a:defRPr sz="7087" kern="1200">
          <a:solidFill>
            <a:schemeClr val="tx1"/>
          </a:solidFill>
          <a:latin typeface="+mn-lt"/>
          <a:ea typeface="+mn-ea"/>
          <a:cs typeface="+mn-cs"/>
        </a:defRPr>
      </a:lvl9pPr>
    </p:bodyStyle>
    <p:otherStyle>
      <a:defPPr>
        <a:defRPr lang="en-US"/>
      </a:defPPr>
      <a:lvl1pPr marL="0" algn="l" defTabSz="3599993" rtl="0" eaLnBrk="1" latinLnBrk="0" hangingPunct="1">
        <a:defRPr sz="7087" kern="1200">
          <a:solidFill>
            <a:schemeClr val="tx1"/>
          </a:solidFill>
          <a:latin typeface="+mn-lt"/>
          <a:ea typeface="+mn-ea"/>
          <a:cs typeface="+mn-cs"/>
        </a:defRPr>
      </a:lvl1pPr>
      <a:lvl2pPr marL="1799996" algn="l" defTabSz="3599993" rtl="0" eaLnBrk="1" latinLnBrk="0" hangingPunct="1">
        <a:defRPr sz="7087" kern="1200">
          <a:solidFill>
            <a:schemeClr val="tx1"/>
          </a:solidFill>
          <a:latin typeface="+mn-lt"/>
          <a:ea typeface="+mn-ea"/>
          <a:cs typeface="+mn-cs"/>
        </a:defRPr>
      </a:lvl2pPr>
      <a:lvl3pPr marL="3599993" algn="l" defTabSz="3599993" rtl="0" eaLnBrk="1" latinLnBrk="0" hangingPunct="1">
        <a:defRPr sz="7087" kern="1200">
          <a:solidFill>
            <a:schemeClr val="tx1"/>
          </a:solidFill>
          <a:latin typeface="+mn-lt"/>
          <a:ea typeface="+mn-ea"/>
          <a:cs typeface="+mn-cs"/>
        </a:defRPr>
      </a:lvl3pPr>
      <a:lvl4pPr marL="5399989" algn="l" defTabSz="3599993" rtl="0" eaLnBrk="1" latinLnBrk="0" hangingPunct="1">
        <a:defRPr sz="7087" kern="1200">
          <a:solidFill>
            <a:schemeClr val="tx1"/>
          </a:solidFill>
          <a:latin typeface="+mn-lt"/>
          <a:ea typeface="+mn-ea"/>
          <a:cs typeface="+mn-cs"/>
        </a:defRPr>
      </a:lvl4pPr>
      <a:lvl5pPr marL="7199986" algn="l" defTabSz="3599993" rtl="0" eaLnBrk="1" latinLnBrk="0" hangingPunct="1">
        <a:defRPr sz="7087" kern="1200">
          <a:solidFill>
            <a:schemeClr val="tx1"/>
          </a:solidFill>
          <a:latin typeface="+mn-lt"/>
          <a:ea typeface="+mn-ea"/>
          <a:cs typeface="+mn-cs"/>
        </a:defRPr>
      </a:lvl5pPr>
      <a:lvl6pPr marL="8999982" algn="l" defTabSz="3599993" rtl="0" eaLnBrk="1" latinLnBrk="0" hangingPunct="1">
        <a:defRPr sz="7087" kern="1200">
          <a:solidFill>
            <a:schemeClr val="tx1"/>
          </a:solidFill>
          <a:latin typeface="+mn-lt"/>
          <a:ea typeface="+mn-ea"/>
          <a:cs typeface="+mn-cs"/>
        </a:defRPr>
      </a:lvl6pPr>
      <a:lvl7pPr marL="10799978" algn="l" defTabSz="3599993" rtl="0" eaLnBrk="1" latinLnBrk="0" hangingPunct="1">
        <a:defRPr sz="7087" kern="1200">
          <a:solidFill>
            <a:schemeClr val="tx1"/>
          </a:solidFill>
          <a:latin typeface="+mn-lt"/>
          <a:ea typeface="+mn-ea"/>
          <a:cs typeface="+mn-cs"/>
        </a:defRPr>
      </a:lvl7pPr>
      <a:lvl8pPr marL="12599975" algn="l" defTabSz="3599993" rtl="0" eaLnBrk="1" latinLnBrk="0" hangingPunct="1">
        <a:defRPr sz="7087" kern="1200">
          <a:solidFill>
            <a:schemeClr val="tx1"/>
          </a:solidFill>
          <a:latin typeface="+mn-lt"/>
          <a:ea typeface="+mn-ea"/>
          <a:cs typeface="+mn-cs"/>
        </a:defRPr>
      </a:lvl8pPr>
      <a:lvl9pPr marL="14399971" algn="l" defTabSz="3599993" rtl="0" eaLnBrk="1" latinLnBrk="0" hangingPunct="1">
        <a:defRPr sz="70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5.png"/><Relationship Id="rId5" Type="http://schemas.openxmlformats.org/officeDocument/2006/relationships/diagramQuickStyle" Target="../diagrams/quickStyle1.xml"/><Relationship Id="rId10" Type="http://schemas.openxmlformats.org/officeDocument/2006/relationships/image" Target="../media/image4.jpeg"/><Relationship Id="rId4" Type="http://schemas.openxmlformats.org/officeDocument/2006/relationships/diagramLayout" Target="../diagrams/layout1.xml"/><Relationship Id="rId9"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1000">
              <a:srgbClr val="00B050"/>
            </a:gs>
            <a:gs pos="27000">
              <a:srgbClr val="89CDCE"/>
            </a:gs>
            <a:gs pos="0">
              <a:srgbClr val="92D050"/>
            </a:gs>
            <a:gs pos="64000">
              <a:schemeClr val="accent1">
                <a:lumMod val="45000"/>
                <a:lumOff val="55000"/>
              </a:schemeClr>
            </a:gs>
            <a:gs pos="82000">
              <a:srgbClr val="1E802C"/>
            </a:gs>
            <a:gs pos="100000">
              <a:schemeClr val="accent6">
                <a:lumMod val="50000"/>
              </a:schemeClr>
            </a:gs>
          </a:gsLst>
          <a:lin ang="5400000" scaled="1"/>
        </a:gradFill>
        <a:effectLst/>
      </p:bgPr>
    </p:bg>
    <p:spTree>
      <p:nvGrpSpPr>
        <p:cNvPr id="1" name=""/>
        <p:cNvGrpSpPr/>
        <p:nvPr/>
      </p:nvGrpSpPr>
      <p:grpSpPr>
        <a:xfrm>
          <a:off x="0" y="0"/>
          <a:ext cx="0" cy="0"/>
          <a:chOff x="0" y="0"/>
          <a:chExt cx="0" cy="0"/>
        </a:xfrm>
      </p:grpSpPr>
      <p:sp>
        <p:nvSpPr>
          <p:cNvPr id="1046" name="Rectangle 1045">
            <a:extLst>
              <a:ext uri="{FF2B5EF4-FFF2-40B4-BE49-F238E27FC236}">
                <a16:creationId xmlns:a16="http://schemas.microsoft.com/office/drawing/2014/main" id="{9699A0DA-92DE-C320-E723-8ABB4E012CA5}"/>
              </a:ext>
            </a:extLst>
          </p:cNvPr>
          <p:cNvSpPr/>
          <p:nvPr/>
        </p:nvSpPr>
        <p:spPr>
          <a:xfrm>
            <a:off x="21214924" y="1155913"/>
            <a:ext cx="14467256" cy="12518096"/>
          </a:xfrm>
          <a:prstGeom prst="rect">
            <a:avLst/>
          </a:prstGeom>
          <a:solidFill>
            <a:srgbClr val="89B531">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 coins arrondis 30">
            <a:extLst>
              <a:ext uri="{FF2B5EF4-FFF2-40B4-BE49-F238E27FC236}">
                <a16:creationId xmlns:a16="http://schemas.microsoft.com/office/drawing/2014/main" id="{692EC3F3-6A9E-1303-344C-FC2EFE75B70D}"/>
              </a:ext>
            </a:extLst>
          </p:cNvPr>
          <p:cNvSpPr/>
          <p:nvPr/>
        </p:nvSpPr>
        <p:spPr>
          <a:xfrm>
            <a:off x="17205057" y="13901314"/>
            <a:ext cx="11695095" cy="16942816"/>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ZoneTexte 5">
            <a:extLst>
              <a:ext uri="{FF2B5EF4-FFF2-40B4-BE49-F238E27FC236}">
                <a16:creationId xmlns:a16="http://schemas.microsoft.com/office/drawing/2014/main" id="{A5340CBB-EF16-7A34-DC36-8FBF42A5F70E}"/>
              </a:ext>
            </a:extLst>
          </p:cNvPr>
          <p:cNvSpPr txBox="1"/>
          <p:nvPr/>
        </p:nvSpPr>
        <p:spPr>
          <a:xfrm>
            <a:off x="29436735" y="14234589"/>
            <a:ext cx="5844728" cy="13490873"/>
          </a:xfrm>
          <a:prstGeom prst="rect">
            <a:avLst/>
          </a:prstGeom>
          <a:solidFill>
            <a:schemeClr val="accent3">
              <a:lumMod val="20000"/>
              <a:lumOff val="80000"/>
            </a:schemeClr>
          </a:solidFill>
        </p:spPr>
        <p:txBody>
          <a:bodyPr wrap="square">
            <a:spAutoFit/>
          </a:bodyPr>
          <a:lstStyle/>
          <a:p>
            <a:pPr indent="449580" algn="ctr">
              <a:spcAft>
                <a:spcPts val="800"/>
              </a:spcAft>
            </a:pPr>
            <a:r>
              <a:rPr lang="fr-CA" sz="3200" b="1" kern="100" dirty="0">
                <a:effectLst/>
                <a:latin typeface="Times New Roman" panose="02020603050405020304" pitchFamily="18" charset="0"/>
                <a:ea typeface="Aptos" panose="020B0004020202020204" pitchFamily="34" charset="0"/>
                <a:cs typeface="Times New Roman" panose="02020603050405020304" pitchFamily="18" charset="0"/>
              </a:rPr>
              <a:t>Les trois dimension</a:t>
            </a:r>
            <a:r>
              <a:rPr lang="fr-CA" sz="3200" b="1" kern="100" dirty="0">
                <a:latin typeface="Times New Roman" panose="02020603050405020304" pitchFamily="18" charset="0"/>
                <a:ea typeface="Aptos" panose="020B0004020202020204" pitchFamily="34" charset="0"/>
                <a:cs typeface="Times New Roman" panose="02020603050405020304" pitchFamily="18" charset="0"/>
              </a:rPr>
              <a:t>s observables en engagement</a:t>
            </a:r>
          </a:p>
          <a:p>
            <a:pPr indent="449580" algn="ctr">
              <a:spcAft>
                <a:spcPts val="800"/>
              </a:spcAft>
            </a:pPr>
            <a:r>
              <a:rPr lang="fr-CA" sz="3200" kern="100" dirty="0">
                <a:effectLst/>
                <a:latin typeface="Times New Roman" panose="02020603050405020304" pitchFamily="18" charset="0"/>
                <a:ea typeface="Aptos" panose="020B0004020202020204" pitchFamily="34" charset="0"/>
                <a:cs typeface="Times New Roman" panose="02020603050405020304" pitchFamily="18" charset="0"/>
              </a:rPr>
              <a:t>Difficile de trouver dans des écrits quels facteurs influencent l’engagement. Et c’est la même chose concernant </a:t>
            </a:r>
            <a:r>
              <a:rPr lang="fr-CA" sz="3200" kern="100" dirty="0">
                <a:latin typeface="Times New Roman" panose="02020603050405020304" pitchFamily="18" charset="0"/>
                <a:ea typeface="Aptos" panose="020B0004020202020204" pitchFamily="34" charset="0"/>
                <a:cs typeface="Times New Roman" panose="02020603050405020304" pitchFamily="18" charset="0"/>
              </a:rPr>
              <a:t>une </a:t>
            </a:r>
            <a:r>
              <a:rPr lang="fr-CA" sz="3200" kern="100" dirty="0">
                <a:effectLst/>
                <a:latin typeface="Times New Roman" panose="02020603050405020304" pitchFamily="18" charset="0"/>
                <a:ea typeface="Aptos" panose="020B0004020202020204" pitchFamily="34" charset="0"/>
                <a:cs typeface="Times New Roman" panose="02020603050405020304" pitchFamily="18" charset="0"/>
              </a:rPr>
              <a:t>définition précise sur les composantes de chacune des dimensions de l’engagement scolaire. Trouver des études comportant les trois dimensions (affective, cognitive et comportementale) reconnues par les chercheurs phares dans ce domaine s’avère une dure tâche (</a:t>
            </a:r>
            <a:r>
              <a:rPr lang="fr-CA" sz="3200" kern="100" dirty="0" err="1">
                <a:effectLst/>
                <a:latin typeface="Times New Roman" panose="02020603050405020304" pitchFamily="18" charset="0"/>
                <a:ea typeface="Aptos" panose="020B0004020202020204" pitchFamily="34" charset="0"/>
                <a:cs typeface="Times New Roman" panose="02020603050405020304" pitchFamily="18" charset="0"/>
              </a:rPr>
              <a:t>Fredericks</a:t>
            </a:r>
            <a:r>
              <a:rPr lang="fr-CA" sz="3200" kern="100" dirty="0">
                <a:effectLst/>
                <a:latin typeface="Times New Roman" panose="02020603050405020304" pitchFamily="18" charset="0"/>
                <a:ea typeface="Aptos" panose="020B0004020202020204" pitchFamily="34" charset="0"/>
                <a:cs typeface="Times New Roman" panose="02020603050405020304" pitchFamily="18" charset="0"/>
              </a:rPr>
              <a:t>, 2004; Archambault et coll., 2013).  Il serait profitable pour les futurs chercheurs intéressés par l’engagement que d’autres agrandissent la liste d’indicateurs observables ou notables d’engagement scolaire (</a:t>
            </a:r>
            <a:r>
              <a:rPr lang="fr-CA" sz="3200" kern="100" dirty="0" err="1">
                <a:effectLst/>
                <a:latin typeface="Times New Roman" panose="02020603050405020304" pitchFamily="18" charset="0"/>
                <a:ea typeface="Aptos" panose="020B0004020202020204" pitchFamily="34" charset="0"/>
                <a:cs typeface="Times New Roman" panose="02020603050405020304" pitchFamily="18" charset="0"/>
              </a:rPr>
              <a:t>Bernet</a:t>
            </a:r>
            <a:r>
              <a:rPr lang="fr-CA" sz="3200" kern="100" dirty="0">
                <a:effectLst/>
                <a:latin typeface="Times New Roman" panose="02020603050405020304" pitchFamily="18" charset="0"/>
                <a:ea typeface="Aptos" panose="020B0004020202020204" pitchFamily="34" charset="0"/>
                <a:cs typeface="Times New Roman" panose="02020603050405020304" pitchFamily="18" charset="0"/>
              </a:rPr>
              <a:t>, 2010 et 2014). Peu de détails sont disponibles encore aujourd’hui, parce que peu de chercheurs choisissent de tenir compte des trois dimensions de l’engagement dans leurs études.</a:t>
            </a:r>
            <a:endParaRPr lang="fr-CA" sz="3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5" name="Picture 1">
            <a:extLst>
              <a:ext uri="{FF2B5EF4-FFF2-40B4-BE49-F238E27FC236}">
                <a16:creationId xmlns:a16="http://schemas.microsoft.com/office/drawing/2014/main" id="{00B62DC5-8932-D315-1092-B57DB5CAEB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8246" y="1289782"/>
            <a:ext cx="13951185" cy="12520118"/>
          </a:xfrm>
          <a:prstGeom prst="rect">
            <a:avLst/>
          </a:prstGeom>
          <a:gradFill flip="none" rotWithShape="1">
            <a:gsLst>
              <a:gs pos="0">
                <a:schemeClr val="tx2">
                  <a:lumMod val="10000"/>
                  <a:lumOff val="90000"/>
                </a:schemeClr>
              </a:gs>
              <a:gs pos="46000">
                <a:schemeClr val="bg1">
                  <a:lumMod val="85000"/>
                </a:schemeClr>
              </a:gs>
              <a:gs pos="100000">
                <a:schemeClr val="bg2">
                  <a:lumMod val="50000"/>
                </a:schemeClr>
              </a:gs>
            </a:gsLst>
            <a:path path="circle">
              <a:fillToRect l="50000" t="130000" r="50000" b="-30000"/>
            </a:path>
            <a:tileRect/>
          </a:gradFill>
        </p:spPr>
      </p:pic>
      <p:sp>
        <p:nvSpPr>
          <p:cNvPr id="12" name="Rectangle 11">
            <a:extLst>
              <a:ext uri="{FF2B5EF4-FFF2-40B4-BE49-F238E27FC236}">
                <a16:creationId xmlns:a16="http://schemas.microsoft.com/office/drawing/2014/main" id="{B64FA15E-15FB-E36E-6A79-6B99DE477FEF}"/>
              </a:ext>
            </a:extLst>
          </p:cNvPr>
          <p:cNvSpPr/>
          <p:nvPr/>
        </p:nvSpPr>
        <p:spPr>
          <a:xfrm>
            <a:off x="26838014" y="5810951"/>
            <a:ext cx="3571827" cy="1323439"/>
          </a:xfrm>
          <a:prstGeom prst="rect">
            <a:avLst/>
          </a:prstGeom>
          <a:noFill/>
        </p:spPr>
        <p:txBody>
          <a:bodyPr wrap="square" lIns="91440" tIns="45720" rIns="91440" bIns="45720">
            <a:spAutoFit/>
          </a:bodyPr>
          <a:lstStyle/>
          <a:p>
            <a:pPr algn="ctr"/>
            <a:r>
              <a:rPr lang="fr-FR" sz="4000" b="1" cap="none" spc="50" dirty="0">
                <a:ln w="9525" cmpd="sng">
                  <a:solidFill>
                    <a:schemeClr val="accent1"/>
                  </a:solidFill>
                  <a:prstDash val="solid"/>
                </a:ln>
                <a:solidFill>
                  <a:schemeClr val="tx2"/>
                </a:solidFill>
                <a:effectLst>
                  <a:glow rad="38100">
                    <a:schemeClr val="accent1">
                      <a:alpha val="40000"/>
                    </a:schemeClr>
                  </a:glow>
                </a:effectLst>
              </a:rPr>
              <a:t>Engagement</a:t>
            </a:r>
          </a:p>
          <a:p>
            <a:pPr algn="ctr"/>
            <a:r>
              <a:rPr lang="fr-FR" sz="4000" b="1" spc="50" dirty="0">
                <a:ln w="9525" cmpd="sng">
                  <a:solidFill>
                    <a:schemeClr val="accent1"/>
                  </a:solidFill>
                  <a:prstDash val="solid"/>
                </a:ln>
                <a:solidFill>
                  <a:schemeClr val="tx2"/>
                </a:solidFill>
                <a:effectLst>
                  <a:glow rad="38100">
                    <a:schemeClr val="accent1">
                      <a:alpha val="40000"/>
                    </a:schemeClr>
                  </a:glow>
                </a:effectLst>
              </a:rPr>
              <a:t>Scolaire</a:t>
            </a:r>
            <a:endParaRPr lang="fr-FR" sz="4000" b="1" cap="none" spc="50" dirty="0">
              <a:ln w="9525" cmpd="sng">
                <a:solidFill>
                  <a:schemeClr val="accent1"/>
                </a:solidFill>
                <a:prstDash val="solid"/>
              </a:ln>
              <a:solidFill>
                <a:schemeClr val="tx2"/>
              </a:solidFill>
              <a:effectLst>
                <a:glow rad="38100">
                  <a:schemeClr val="accent1">
                    <a:alpha val="40000"/>
                  </a:schemeClr>
                </a:glow>
              </a:effectLst>
            </a:endParaRPr>
          </a:p>
        </p:txBody>
      </p:sp>
      <p:sp>
        <p:nvSpPr>
          <p:cNvPr id="13" name="Rectangle 12">
            <a:extLst>
              <a:ext uri="{FF2B5EF4-FFF2-40B4-BE49-F238E27FC236}">
                <a16:creationId xmlns:a16="http://schemas.microsoft.com/office/drawing/2014/main" id="{B5EBB9CA-E787-E097-A567-EA923EAB2495}"/>
              </a:ext>
            </a:extLst>
          </p:cNvPr>
          <p:cNvSpPr/>
          <p:nvPr/>
        </p:nvSpPr>
        <p:spPr>
          <a:xfrm>
            <a:off x="26698107" y="11362745"/>
            <a:ext cx="3980833" cy="120032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fr-FR" sz="3600" b="1" cap="none" spc="0" dirty="0">
                <a:ln/>
                <a:solidFill>
                  <a:srgbClr val="C00000"/>
                </a:solidFill>
                <a:effectLst/>
              </a:rPr>
              <a:t>Dimension</a:t>
            </a:r>
          </a:p>
          <a:p>
            <a:pPr algn="ctr"/>
            <a:r>
              <a:rPr lang="fr-FR" sz="3600" b="1" cap="none" spc="0" dirty="0">
                <a:ln/>
                <a:solidFill>
                  <a:srgbClr val="C00000"/>
                </a:solidFill>
                <a:effectLst/>
              </a:rPr>
              <a:t>comportementale</a:t>
            </a:r>
          </a:p>
        </p:txBody>
      </p:sp>
      <p:sp>
        <p:nvSpPr>
          <p:cNvPr id="14" name="Rectangle 13">
            <a:extLst>
              <a:ext uri="{FF2B5EF4-FFF2-40B4-BE49-F238E27FC236}">
                <a16:creationId xmlns:a16="http://schemas.microsoft.com/office/drawing/2014/main" id="{5A96BB41-D8A5-3D46-1611-4DE5132BA43B}"/>
              </a:ext>
            </a:extLst>
          </p:cNvPr>
          <p:cNvSpPr/>
          <p:nvPr/>
        </p:nvSpPr>
        <p:spPr>
          <a:xfrm>
            <a:off x="31152193" y="2798991"/>
            <a:ext cx="2464136" cy="120032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fr-FR" sz="3600" b="1" cap="none" spc="0" dirty="0">
                <a:ln/>
                <a:solidFill>
                  <a:schemeClr val="tx2">
                    <a:lumMod val="75000"/>
                    <a:lumOff val="25000"/>
                  </a:schemeClr>
                </a:solidFill>
                <a:effectLst/>
              </a:rPr>
              <a:t>Dimension</a:t>
            </a:r>
          </a:p>
          <a:p>
            <a:pPr algn="ctr"/>
            <a:r>
              <a:rPr lang="fr-FR" sz="3600" b="1" cap="none" spc="0" dirty="0">
                <a:ln/>
                <a:solidFill>
                  <a:schemeClr val="tx2">
                    <a:lumMod val="75000"/>
                    <a:lumOff val="25000"/>
                  </a:schemeClr>
                </a:solidFill>
                <a:effectLst/>
              </a:rPr>
              <a:t>cognitive</a:t>
            </a:r>
          </a:p>
        </p:txBody>
      </p:sp>
      <p:sp>
        <p:nvSpPr>
          <p:cNvPr id="15" name="Rectangle 14">
            <a:extLst>
              <a:ext uri="{FF2B5EF4-FFF2-40B4-BE49-F238E27FC236}">
                <a16:creationId xmlns:a16="http://schemas.microsoft.com/office/drawing/2014/main" id="{F54A5221-A9C0-4E83-74E8-4827EC2F827B}"/>
              </a:ext>
            </a:extLst>
          </p:cNvPr>
          <p:cNvSpPr/>
          <p:nvPr/>
        </p:nvSpPr>
        <p:spPr>
          <a:xfrm>
            <a:off x="22614700" y="2713953"/>
            <a:ext cx="3978974" cy="1754326"/>
          </a:xfrm>
          <a:prstGeom prst="rect">
            <a:avLst/>
          </a:prstGeom>
          <a:noFill/>
        </p:spPr>
        <p:txBody>
          <a:bodyPr wrap="none" lIns="91440" tIns="45720" rIns="91440" bIns="45720" anchor="t">
            <a:spAutoFit/>
            <a:scene3d>
              <a:camera prst="orthographicFront"/>
              <a:lightRig rig="soft" dir="t">
                <a:rot lat="0" lon="0" rev="15600000"/>
              </a:lightRig>
            </a:scene3d>
            <a:sp3d extrusionH="57150" prstMaterial="softEdge">
              <a:bevelT w="25400" h="38100"/>
            </a:sp3d>
          </a:bodyPr>
          <a:lstStyle/>
          <a:p>
            <a:pPr algn="ctr"/>
            <a:r>
              <a:rPr lang="fr-FR" sz="3600" b="1" cap="none" spc="0" dirty="0">
                <a:ln/>
                <a:solidFill>
                  <a:schemeClr val="accent2"/>
                </a:solidFill>
                <a:effectLst/>
              </a:rPr>
              <a:t>Dimension</a:t>
            </a:r>
          </a:p>
          <a:p>
            <a:pPr algn="ctr"/>
            <a:r>
              <a:rPr lang="fr-FR" sz="3600" b="1" dirty="0">
                <a:ln/>
                <a:solidFill>
                  <a:schemeClr val="accent2"/>
                </a:solidFill>
              </a:rPr>
              <a:t>affective</a:t>
            </a:r>
          </a:p>
          <a:p>
            <a:pPr algn="ctr"/>
            <a:r>
              <a:rPr lang="fr-FR" sz="3600" b="1" dirty="0">
                <a:ln/>
                <a:solidFill>
                  <a:schemeClr val="accent2"/>
                </a:solidFill>
              </a:rPr>
              <a:t> (ou émotionnelle)</a:t>
            </a:r>
            <a:endParaRPr lang="fr-FR" sz="3600" b="1" cap="none" spc="0" dirty="0">
              <a:ln/>
              <a:solidFill>
                <a:schemeClr val="accent2"/>
              </a:solidFill>
              <a:effectLst/>
            </a:endParaRPr>
          </a:p>
        </p:txBody>
      </p:sp>
      <p:sp>
        <p:nvSpPr>
          <p:cNvPr id="21" name="ZoneTexte 20">
            <a:extLst>
              <a:ext uri="{FF2B5EF4-FFF2-40B4-BE49-F238E27FC236}">
                <a16:creationId xmlns:a16="http://schemas.microsoft.com/office/drawing/2014/main" id="{978A3633-76A9-DBD5-F736-E90A2718551B}"/>
              </a:ext>
            </a:extLst>
          </p:cNvPr>
          <p:cNvSpPr txBox="1"/>
          <p:nvPr/>
        </p:nvSpPr>
        <p:spPr>
          <a:xfrm>
            <a:off x="510307" y="1564392"/>
            <a:ext cx="20092612" cy="5215402"/>
          </a:xfrm>
          <a:prstGeom prst="rect">
            <a:avLst/>
          </a:prstGeom>
          <a:solidFill>
            <a:srgbClr val="FFFF66">
              <a:alpha val="78000"/>
            </a:srgbClr>
          </a:solidFill>
        </p:spPr>
        <p:txBody>
          <a:bodyPr wrap="square">
            <a:spAutoFit/>
          </a:bodyPr>
          <a:lstStyle/>
          <a:p>
            <a:pPr>
              <a:lnSpc>
                <a:spcPct val="107000"/>
              </a:lnSpc>
              <a:spcAft>
                <a:spcPts val="800"/>
              </a:spcAft>
            </a:pPr>
            <a:r>
              <a:rPr lang="fr-CA" sz="3200" b="1" u="sng"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Problématique</a:t>
            </a:r>
          </a:p>
          <a:p>
            <a:pPr algn="just" rtl="0" fontAlgn="base"/>
            <a:r>
              <a:rPr lang="fr-CA" sz="3600"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	</a:t>
            </a:r>
            <a:r>
              <a:rPr lang="fr-CA" sz="3200" b="0" i="0"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Au-delà des défis de réorienter les visées de l’éducation (réimaginer l’école), </a:t>
            </a:r>
            <a:r>
              <a:rPr lang="fr-CA" sz="3200" b="0" i="1"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S’</a:t>
            </a:r>
            <a:r>
              <a:rPr lang="fr-CA" sz="3200" b="0" i="1" dirty="0" err="1">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entr’Apprendre</a:t>
            </a:r>
            <a:r>
              <a:rPr lang="fr-CA" sz="3200" b="0" i="0"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 met en lumière le besoin de comprendre la nature des compétences à développer chez les élèves pour les rendre aptes à résoudre des problèmes complexes et à s’intégrer dans le monde du travail à l’ère de l’économie numérique (Freiman et coll., 2022). Pour répondre à ce besoin, l’environnement choisi pour </a:t>
            </a:r>
            <a:r>
              <a:rPr lang="fr-CA" sz="3200" b="0" i="1"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S’</a:t>
            </a:r>
            <a:r>
              <a:rPr lang="fr-CA" sz="3200" b="0" i="1" dirty="0" err="1">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entr’Apprendre</a:t>
            </a:r>
            <a:r>
              <a:rPr lang="fr-CA" sz="3200" b="0" i="1"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 </a:t>
            </a:r>
            <a:r>
              <a:rPr lang="fr-CA" sz="3200" b="0" i="0"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est composé d’espaces malléables qui sont de plus en plus présents dans divers milieux de travail, physiques ou numériques, mais encore rares dans les écoles M-12 du Nouveau-Brunswick (Chiasson, 2019). Toutefois,, l’attitude des élèves face à ce changement reste à être étudiée, d’où l’intérêt pour l'engagement, car il résulte d'une interaction entre l'individu et le contexte, puis s'adapte aux variations de l'environnement (</a:t>
            </a:r>
            <a:r>
              <a:rPr lang="fr-CA" sz="3200" b="0" i="0" dirty="0" err="1">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Fredericks</a:t>
            </a:r>
            <a:r>
              <a:rPr lang="fr-CA" sz="3200" b="0" i="0"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 et coll., 2004). </a:t>
            </a:r>
          </a:p>
        </p:txBody>
      </p:sp>
      <p:sp>
        <p:nvSpPr>
          <p:cNvPr id="23" name="ZoneTexte 22">
            <a:extLst>
              <a:ext uri="{FF2B5EF4-FFF2-40B4-BE49-F238E27FC236}">
                <a16:creationId xmlns:a16="http://schemas.microsoft.com/office/drawing/2014/main" id="{91C28725-263F-01BF-B7ED-0F54347ADAFE}"/>
              </a:ext>
            </a:extLst>
          </p:cNvPr>
          <p:cNvSpPr txBox="1"/>
          <p:nvPr/>
        </p:nvSpPr>
        <p:spPr>
          <a:xfrm>
            <a:off x="399620" y="11506918"/>
            <a:ext cx="16356349" cy="9510296"/>
          </a:xfrm>
          <a:prstGeom prst="rect">
            <a:avLst/>
          </a:prstGeom>
          <a:solidFill>
            <a:schemeClr val="tx2">
              <a:lumMod val="75000"/>
              <a:lumOff val="25000"/>
            </a:schemeClr>
          </a:solidFill>
        </p:spPr>
        <p:txBody>
          <a:bodyPr wrap="square">
            <a:spAutoFit/>
          </a:bodyPr>
          <a:lstStyle/>
          <a:p>
            <a:pPr algn="just" rtl="0" fontAlgn="base"/>
            <a:r>
              <a:rPr lang="fr-CA" sz="3600" b="1" i="0" u="sng" dirty="0">
                <a:solidFill>
                  <a:schemeClr val="bg1"/>
                </a:solidFill>
                <a:effectLst/>
                <a:latin typeface="Times New Roman" panose="02020603050405020304" pitchFamily="18" charset="0"/>
              </a:rPr>
              <a:t>But de la recherche:</a:t>
            </a:r>
          </a:p>
          <a:p>
            <a:pPr algn="just" rtl="0" fontAlgn="base"/>
            <a:endParaRPr lang="fr-CA" sz="3600" b="0" i="0" dirty="0">
              <a:solidFill>
                <a:schemeClr val="bg1"/>
              </a:solidFill>
              <a:effectLst/>
              <a:latin typeface="Times New Roman" panose="02020603050405020304" pitchFamily="18" charset="0"/>
            </a:endParaRPr>
          </a:p>
          <a:p>
            <a:pPr lvl="1" algn="just" fontAlgn="base"/>
            <a:r>
              <a:rPr lang="fr-CA" sz="3600" b="0" i="0" dirty="0">
                <a:solidFill>
                  <a:schemeClr val="bg1"/>
                </a:solidFill>
                <a:effectLst/>
                <a:latin typeface="Times New Roman" panose="02020603050405020304" pitchFamily="18" charset="0"/>
              </a:rPr>
              <a:t>Notre objectif est de documenter, à partir de perceptions des élèves, des enseignants et des directions d’écoles, et des observations sur le terrain, les changements dans la façon d’enseigner et d’apprendre dans un espace malléable pour en dégager des éléments de nouvelles formes d’engagement </a:t>
            </a:r>
          </a:p>
          <a:p>
            <a:pPr lvl="1" algn="just" fontAlgn="base"/>
            <a:r>
              <a:rPr lang="fr-CA" sz="3600" b="0" i="0" dirty="0">
                <a:solidFill>
                  <a:schemeClr val="bg1"/>
                </a:solidFill>
                <a:effectLst/>
                <a:latin typeface="Times New Roman" panose="02020603050405020304" pitchFamily="18" charset="0"/>
              </a:rPr>
              <a:t>« s’</a:t>
            </a:r>
            <a:r>
              <a:rPr lang="fr-CA" sz="3600" b="0" i="0" dirty="0" err="1">
                <a:solidFill>
                  <a:schemeClr val="bg1"/>
                </a:solidFill>
                <a:effectLst/>
                <a:latin typeface="Times New Roman" panose="02020603050405020304" pitchFamily="18" charset="0"/>
              </a:rPr>
              <a:t>entr’apprennarial</a:t>
            </a:r>
            <a:r>
              <a:rPr lang="fr-CA" sz="3600" b="0" i="0" dirty="0">
                <a:solidFill>
                  <a:schemeClr val="bg1"/>
                </a:solidFill>
                <a:effectLst/>
                <a:latin typeface="Times New Roman" panose="02020603050405020304" pitchFamily="18" charset="0"/>
              </a:rPr>
              <a:t> » des élèves.       </a:t>
            </a:r>
          </a:p>
          <a:p>
            <a:pPr algn="just" rtl="0" fontAlgn="base"/>
            <a:endParaRPr lang="fr-CA" sz="3600" b="0" i="0" dirty="0">
              <a:solidFill>
                <a:schemeClr val="bg1"/>
              </a:solidFill>
              <a:effectLst/>
              <a:latin typeface="Segoe UI" panose="020B0502040204020203" pitchFamily="34" charset="0"/>
            </a:endParaRPr>
          </a:p>
          <a:p>
            <a:pPr algn="just" rtl="0" fontAlgn="base"/>
            <a:r>
              <a:rPr lang="fr-CA" sz="3600" b="0" i="0" dirty="0">
                <a:solidFill>
                  <a:schemeClr val="bg1"/>
                </a:solidFill>
                <a:effectLst/>
                <a:latin typeface="Times New Roman" panose="02020603050405020304" pitchFamily="18" charset="0"/>
              </a:rPr>
              <a:t>	De manière plus générale, notre recherche vise à observer les manifestations de l’engagement de la personne apprenante dans les changements initiés et les exemples de nouvelles pratiques dans les espaces malléables. Cette mise en évidence alimentera le nouveau cadre stratégique mis en place par le district scolaire francophone du Nouveau-Brunswick qui  veut offrir un apprentissage actif, profond et authentique, le développement du plein potentiel de chacun, des espaces d’apprentissage qui sont mieux adaptés aux besoins des personnes apprenantes et favoriser le développement des compétences qui amènent les élèves à créer, à réfléchir et à valider dans une perspective de personnes qui ne cessent pas d’apprendre (DSFS, 2021).  </a:t>
            </a:r>
            <a:endParaRPr lang="fr-CA" sz="3600" b="0" i="0" dirty="0">
              <a:solidFill>
                <a:schemeClr val="bg1"/>
              </a:solidFill>
              <a:effectLst/>
              <a:latin typeface="Segoe UI" panose="020B0502040204020203" pitchFamily="34" charset="0"/>
            </a:endParaRPr>
          </a:p>
        </p:txBody>
      </p:sp>
      <p:sp>
        <p:nvSpPr>
          <p:cNvPr id="27" name="ZoneTexte 26">
            <a:extLst>
              <a:ext uri="{FF2B5EF4-FFF2-40B4-BE49-F238E27FC236}">
                <a16:creationId xmlns:a16="http://schemas.microsoft.com/office/drawing/2014/main" id="{2024A90E-703B-16B3-F121-FAB6814EBC6D}"/>
              </a:ext>
            </a:extLst>
          </p:cNvPr>
          <p:cNvSpPr txBox="1"/>
          <p:nvPr/>
        </p:nvSpPr>
        <p:spPr>
          <a:xfrm>
            <a:off x="17172799" y="31028021"/>
            <a:ext cx="18711003" cy="3970318"/>
          </a:xfrm>
          <a:prstGeom prst="rect">
            <a:avLst/>
          </a:prstGeom>
          <a:solidFill>
            <a:srgbClr val="EDF85E"/>
          </a:solidFill>
        </p:spPr>
        <p:txBody>
          <a:bodyPr wrap="square" lIns="91440" tIns="45720" rIns="91440" bIns="45720" anchor="t">
            <a:spAutoFit/>
          </a:bodyPr>
          <a:lstStyle/>
          <a:p>
            <a:r>
              <a:rPr lang="fr-CA" sz="3600" b="1" u="sng" dirty="0">
                <a:solidFill>
                  <a:schemeClr val="accent1">
                    <a:lumMod val="75000"/>
                  </a:schemeClr>
                </a:solidFill>
                <a:effectLst/>
                <a:latin typeface="Times New Roman"/>
                <a:ea typeface="Aptos" panose="020B0004020202020204" pitchFamily="34" charset="0"/>
                <a:cs typeface="Times New Roman"/>
              </a:rPr>
              <a:t>Et </a:t>
            </a:r>
            <a:r>
              <a:rPr lang="fr-CA" sz="3600" b="1" u="sng" dirty="0">
                <a:solidFill>
                  <a:schemeClr val="accent1">
                    <a:lumMod val="75000"/>
                  </a:schemeClr>
                </a:solidFill>
                <a:latin typeface="Times New Roman"/>
                <a:ea typeface="Aptos" panose="020B0004020202020204" pitchFamily="34" charset="0"/>
                <a:cs typeface="Times New Roman"/>
              </a:rPr>
              <a:t>les limites de la recherche?</a:t>
            </a:r>
            <a:endParaRPr lang="fr-CA" sz="3600">
              <a:solidFill>
                <a:schemeClr val="accent1">
                  <a:lumMod val="75000"/>
                </a:schemeClr>
              </a:solidFill>
              <a:latin typeface="Arial"/>
              <a:ea typeface="Aptos" panose="020B0004020202020204" pitchFamily="34" charset="0"/>
              <a:cs typeface="Arial"/>
            </a:endParaRPr>
          </a:p>
          <a:p>
            <a:r>
              <a:rPr lang="fr-CA" sz="3600" dirty="0">
                <a:solidFill>
                  <a:schemeClr val="tx2">
                    <a:lumMod val="75000"/>
                    <a:lumOff val="25000"/>
                  </a:schemeClr>
                </a:solidFill>
                <a:latin typeface="Times New Roman"/>
                <a:ea typeface="Aptos" panose="020B0004020202020204" pitchFamily="34" charset="0"/>
                <a:cs typeface="Times New Roman"/>
              </a:rPr>
              <a:t>Comme le groupe de participants étudié est de type é</a:t>
            </a:r>
            <a:r>
              <a:rPr lang="en-US" sz="3600" err="1">
                <a:solidFill>
                  <a:schemeClr val="tx2">
                    <a:lumMod val="75000"/>
                    <a:lumOff val="25000"/>
                  </a:schemeClr>
                </a:solidFill>
                <a:latin typeface="Times New Roman"/>
                <a:ea typeface="Aptos" panose="020B0004020202020204" pitchFamily="34" charset="0"/>
                <a:cs typeface="Arial"/>
              </a:rPr>
              <a:t>chantillon</a:t>
            </a:r>
            <a:r>
              <a:rPr lang="en-US" sz="3600" dirty="0">
                <a:solidFill>
                  <a:schemeClr val="tx2">
                    <a:lumMod val="75000"/>
                    <a:lumOff val="25000"/>
                  </a:schemeClr>
                </a:solidFill>
                <a:latin typeface="Times New Roman"/>
                <a:cs typeface="Arial"/>
              </a:rPr>
              <a:t> de convenance, les </a:t>
            </a:r>
            <a:r>
              <a:rPr lang="en-US" sz="3600" err="1">
                <a:solidFill>
                  <a:schemeClr val="tx2">
                    <a:lumMod val="75000"/>
                    <a:lumOff val="25000"/>
                  </a:schemeClr>
                </a:solidFill>
                <a:latin typeface="Times New Roman"/>
                <a:cs typeface="Arial"/>
              </a:rPr>
              <a:t>résultats</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pourraient</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avoir</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été</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biaisés</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en</a:t>
            </a:r>
            <a:r>
              <a:rPr lang="en-US" sz="3600" dirty="0">
                <a:solidFill>
                  <a:schemeClr val="tx2">
                    <a:lumMod val="75000"/>
                    <a:lumOff val="25000"/>
                  </a:schemeClr>
                </a:solidFill>
                <a:latin typeface="Times New Roman"/>
                <a:cs typeface="Arial"/>
              </a:rPr>
              <a:t> raison du processus de </a:t>
            </a:r>
            <a:r>
              <a:rPr lang="en-US" sz="3600" err="1">
                <a:solidFill>
                  <a:schemeClr val="tx2">
                    <a:lumMod val="75000"/>
                    <a:lumOff val="25000"/>
                  </a:schemeClr>
                </a:solidFill>
                <a:latin typeface="Times New Roman"/>
                <a:cs typeface="Arial"/>
              </a:rPr>
              <a:t>sélection</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effectué</a:t>
            </a:r>
            <a:r>
              <a:rPr lang="en-US" sz="3600" dirty="0">
                <a:solidFill>
                  <a:schemeClr val="tx2">
                    <a:lumMod val="75000"/>
                    <a:lumOff val="25000"/>
                  </a:schemeClr>
                </a:solidFill>
                <a:latin typeface="Times New Roman"/>
                <a:cs typeface="Arial"/>
              </a:rPr>
              <a:t>. De plus, </a:t>
            </a:r>
            <a:r>
              <a:rPr lang="en-US" sz="3600" err="1">
                <a:solidFill>
                  <a:schemeClr val="tx2">
                    <a:lumMod val="75000"/>
                    <a:lumOff val="25000"/>
                  </a:schemeClr>
                </a:solidFill>
                <a:latin typeface="Times New Roman"/>
                <a:cs typeface="Arial"/>
              </a:rPr>
              <a:t>l'échantillon</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utilisé</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était</a:t>
            </a:r>
            <a:r>
              <a:rPr lang="en-US" sz="3600" dirty="0">
                <a:solidFill>
                  <a:schemeClr val="tx2">
                    <a:lumMod val="75000"/>
                    <a:lumOff val="25000"/>
                  </a:schemeClr>
                </a:solidFill>
                <a:latin typeface="Times New Roman"/>
                <a:cs typeface="Arial"/>
              </a:rPr>
              <a:t> de petite taille et nous </a:t>
            </a:r>
            <a:r>
              <a:rPr lang="en-US" sz="3600" err="1">
                <a:solidFill>
                  <a:schemeClr val="tx2">
                    <a:lumMod val="75000"/>
                    <a:lumOff val="25000"/>
                  </a:schemeClr>
                </a:solidFill>
                <a:latin typeface="Times New Roman"/>
                <a:cs typeface="Arial"/>
              </a:rPr>
              <a:t>n'avons</a:t>
            </a:r>
            <a:r>
              <a:rPr lang="en-US" sz="3600" dirty="0">
                <a:solidFill>
                  <a:schemeClr val="tx2">
                    <a:lumMod val="75000"/>
                    <a:lumOff val="25000"/>
                  </a:schemeClr>
                </a:solidFill>
                <a:latin typeface="Times New Roman"/>
                <a:cs typeface="Arial"/>
              </a:rPr>
              <a:t> pas </a:t>
            </a:r>
            <a:r>
              <a:rPr lang="en-US" sz="3600" err="1">
                <a:solidFill>
                  <a:schemeClr val="tx2">
                    <a:lumMod val="75000"/>
                    <a:lumOff val="25000"/>
                  </a:schemeClr>
                </a:solidFill>
                <a:latin typeface="Times New Roman"/>
                <a:cs typeface="Arial"/>
              </a:rPr>
              <a:t>eu</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suffisamment</a:t>
            </a:r>
            <a:r>
              <a:rPr lang="en-US" sz="3600" dirty="0">
                <a:solidFill>
                  <a:schemeClr val="tx2">
                    <a:lumMod val="75000"/>
                    <a:lumOff val="25000"/>
                  </a:schemeClr>
                </a:solidFill>
                <a:latin typeface="Times New Roman"/>
                <a:cs typeface="Arial"/>
              </a:rPr>
              <a:t> de temps pour observer </a:t>
            </a:r>
            <a:r>
              <a:rPr lang="en-US" sz="3600" err="1">
                <a:solidFill>
                  <a:schemeClr val="tx2">
                    <a:lumMod val="75000"/>
                    <a:lumOff val="25000"/>
                  </a:schemeClr>
                </a:solidFill>
                <a:latin typeface="Times New Roman"/>
                <a:cs typeface="Arial"/>
              </a:rPr>
              <a:t>pleinement</a:t>
            </a:r>
            <a:r>
              <a:rPr lang="en-US" sz="3600" dirty="0">
                <a:solidFill>
                  <a:schemeClr val="tx2">
                    <a:lumMod val="75000"/>
                    <a:lumOff val="25000"/>
                  </a:schemeClr>
                </a:solidFill>
                <a:latin typeface="Times New Roman"/>
                <a:cs typeface="Arial"/>
              </a:rPr>
              <a:t> la participation des </a:t>
            </a:r>
            <a:r>
              <a:rPr lang="en-US" sz="3600" err="1">
                <a:solidFill>
                  <a:schemeClr val="tx2">
                    <a:lumMod val="75000"/>
                    <a:lumOff val="25000"/>
                  </a:schemeClr>
                </a:solidFill>
                <a:latin typeface="Times New Roman"/>
                <a:cs typeface="Arial"/>
              </a:rPr>
              <a:t>personnes</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apprenantes</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afin</a:t>
            </a:r>
            <a:r>
              <a:rPr lang="en-US" sz="3600" dirty="0">
                <a:solidFill>
                  <a:schemeClr val="tx2">
                    <a:lumMod val="75000"/>
                    <a:lumOff val="25000"/>
                  </a:schemeClr>
                </a:solidFill>
                <a:latin typeface="Times New Roman"/>
                <a:cs typeface="Arial"/>
              </a:rPr>
              <a:t> de noter </a:t>
            </a:r>
            <a:r>
              <a:rPr lang="en-US" sz="3600" err="1">
                <a:solidFill>
                  <a:schemeClr val="tx2">
                    <a:lumMod val="75000"/>
                    <a:lumOff val="25000"/>
                  </a:schemeClr>
                </a:solidFill>
                <a:latin typeface="Times New Roman"/>
                <a:cs typeface="Arial"/>
              </a:rPr>
              <a:t>davantage</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l'engagement</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comportemental</a:t>
            </a:r>
            <a:r>
              <a:rPr lang="en-US" sz="3600" dirty="0">
                <a:solidFill>
                  <a:schemeClr val="tx2">
                    <a:lumMod val="75000"/>
                    <a:lumOff val="25000"/>
                  </a:schemeClr>
                </a:solidFill>
                <a:latin typeface="Times New Roman"/>
                <a:cs typeface="Arial"/>
              </a:rPr>
              <a:t> des </a:t>
            </a:r>
            <a:r>
              <a:rPr lang="en-US" sz="3600" err="1">
                <a:solidFill>
                  <a:schemeClr val="tx2">
                    <a:lumMod val="75000"/>
                    <a:lumOff val="25000"/>
                  </a:schemeClr>
                </a:solidFill>
                <a:latin typeface="Times New Roman"/>
                <a:cs typeface="Arial"/>
              </a:rPr>
              <a:t>élèves</a:t>
            </a:r>
            <a:r>
              <a:rPr lang="en-US" sz="3600" dirty="0">
                <a:solidFill>
                  <a:schemeClr val="tx2">
                    <a:lumMod val="75000"/>
                    <a:lumOff val="25000"/>
                  </a:schemeClr>
                </a:solidFill>
                <a:latin typeface="Times New Roman"/>
                <a:cs typeface="Arial"/>
              </a:rPr>
              <a:t>, de </a:t>
            </a:r>
            <a:r>
              <a:rPr lang="en-US" sz="3600" err="1">
                <a:solidFill>
                  <a:schemeClr val="tx2">
                    <a:lumMod val="75000"/>
                    <a:lumOff val="25000"/>
                  </a:schemeClr>
                </a:solidFill>
                <a:latin typeface="Times New Roman"/>
                <a:cs typeface="Arial"/>
              </a:rPr>
              <a:t>même</a:t>
            </a:r>
            <a:r>
              <a:rPr lang="en-US" sz="3600" dirty="0">
                <a:solidFill>
                  <a:schemeClr val="tx2">
                    <a:lumMod val="75000"/>
                    <a:lumOff val="25000"/>
                  </a:schemeClr>
                </a:solidFill>
                <a:latin typeface="Times New Roman"/>
                <a:cs typeface="Arial"/>
              </a:rPr>
              <a:t> que </a:t>
            </a:r>
            <a:r>
              <a:rPr lang="en-US" sz="3600" err="1">
                <a:solidFill>
                  <a:schemeClr val="tx2">
                    <a:lumMod val="75000"/>
                    <a:lumOff val="25000"/>
                  </a:schemeClr>
                </a:solidFill>
                <a:latin typeface="Times New Roman"/>
                <a:cs typeface="Arial"/>
              </a:rPr>
              <a:t>leur</a:t>
            </a:r>
            <a:r>
              <a:rPr lang="en-US" sz="3600" dirty="0">
                <a:solidFill>
                  <a:schemeClr val="tx2">
                    <a:lumMod val="75000"/>
                    <a:lumOff val="25000"/>
                  </a:schemeClr>
                </a:solidFill>
                <a:latin typeface="Times New Roman"/>
                <a:cs typeface="Arial"/>
              </a:rPr>
              <a:t> usage de </a:t>
            </a:r>
            <a:r>
              <a:rPr lang="en-US" sz="3600" err="1">
                <a:solidFill>
                  <a:schemeClr val="tx2">
                    <a:lumMod val="75000"/>
                    <a:lumOff val="25000"/>
                  </a:schemeClr>
                </a:solidFill>
                <a:latin typeface="Times New Roman"/>
                <a:cs typeface="Arial"/>
              </a:rPr>
              <a:t>stratégies</a:t>
            </a:r>
            <a:r>
              <a:rPr lang="en-US" sz="3600" dirty="0">
                <a:solidFill>
                  <a:schemeClr val="tx2">
                    <a:lumMod val="75000"/>
                    <a:lumOff val="25000"/>
                  </a:schemeClr>
                </a:solidFill>
                <a:latin typeface="Times New Roman"/>
                <a:cs typeface="Arial"/>
              </a:rPr>
              <a:t>, </a:t>
            </a:r>
            <a:r>
              <a:rPr lang="en-US" sz="3600" err="1">
                <a:solidFill>
                  <a:schemeClr val="tx2">
                    <a:lumMod val="75000"/>
                    <a:lumOff val="25000"/>
                  </a:schemeClr>
                </a:solidFill>
                <a:latin typeface="Times New Roman"/>
                <a:cs typeface="Arial"/>
              </a:rPr>
              <a:t>témoignant</a:t>
            </a:r>
            <a:r>
              <a:rPr lang="en-US" sz="3600" dirty="0">
                <a:solidFill>
                  <a:schemeClr val="tx2">
                    <a:lumMod val="75000"/>
                    <a:lumOff val="25000"/>
                  </a:schemeClr>
                </a:solidFill>
                <a:latin typeface="Times New Roman"/>
                <a:cs typeface="Arial"/>
              </a:rPr>
              <a:t> de la dimension cognitive du concept </a:t>
            </a:r>
            <a:r>
              <a:rPr lang="en-US" sz="3600" err="1">
                <a:solidFill>
                  <a:schemeClr val="tx2">
                    <a:lumMod val="75000"/>
                    <a:lumOff val="25000"/>
                  </a:schemeClr>
                </a:solidFill>
                <a:latin typeface="Times New Roman"/>
                <a:cs typeface="Arial"/>
              </a:rPr>
              <a:t>étudié</a:t>
            </a:r>
            <a:r>
              <a:rPr lang="en-US" sz="3600" dirty="0">
                <a:solidFill>
                  <a:schemeClr val="tx2">
                    <a:lumMod val="75000"/>
                    <a:lumOff val="25000"/>
                  </a:schemeClr>
                </a:solidFill>
                <a:latin typeface="Times New Roman"/>
                <a:cs typeface="Arial"/>
              </a:rPr>
              <a:t>.</a:t>
            </a:r>
          </a:p>
        </p:txBody>
      </p:sp>
      <p:sp>
        <p:nvSpPr>
          <p:cNvPr id="3" name="ZoneTexte 2">
            <a:extLst>
              <a:ext uri="{FF2B5EF4-FFF2-40B4-BE49-F238E27FC236}">
                <a16:creationId xmlns:a16="http://schemas.microsoft.com/office/drawing/2014/main" id="{806F0CE5-9620-0E1D-E26F-852465D5B5E6}"/>
              </a:ext>
            </a:extLst>
          </p:cNvPr>
          <p:cNvSpPr txBox="1"/>
          <p:nvPr/>
        </p:nvSpPr>
        <p:spPr>
          <a:xfrm>
            <a:off x="11185049" y="21489040"/>
            <a:ext cx="5761125" cy="11910953"/>
          </a:xfrm>
          <a:prstGeom prst="rect">
            <a:avLst/>
          </a:prstGeom>
          <a:solidFill>
            <a:srgbClr val="FFFF00">
              <a:alpha val="65000"/>
            </a:srgbClr>
          </a:solidFill>
        </p:spPr>
        <p:txBody>
          <a:bodyPr wrap="square" lIns="91440" tIns="45720" rIns="91440" bIns="45720" anchor="t">
            <a:spAutoFit/>
          </a:bodyPr>
          <a:lstStyle/>
          <a:p>
            <a:r>
              <a:rPr lang="fr-CA" sz="3200" b="1" i="1" u="sng" dirty="0">
                <a:solidFill>
                  <a:srgbClr val="000000"/>
                </a:solidFill>
                <a:effectLst/>
                <a:latin typeface="Times New Roman" panose="02020603050405020304" pitchFamily="18" charset="0"/>
              </a:rPr>
              <a:t>Les données de recherche</a:t>
            </a:r>
          </a:p>
          <a:p>
            <a:r>
              <a:rPr lang="fr-CA" sz="3200" b="1" i="1" dirty="0">
                <a:solidFill>
                  <a:srgbClr val="002060"/>
                </a:solidFill>
                <a:effectLst/>
                <a:latin typeface="Times New Roman" panose="02020603050405020304" pitchFamily="18" charset="0"/>
              </a:rPr>
              <a:t>S’</a:t>
            </a:r>
            <a:r>
              <a:rPr lang="fr-CA" sz="3200" b="1" i="1" dirty="0" err="1">
                <a:solidFill>
                  <a:srgbClr val="002060"/>
                </a:solidFill>
                <a:effectLst/>
                <a:latin typeface="Times New Roman" panose="02020603050405020304" pitchFamily="18" charset="0"/>
              </a:rPr>
              <a:t>entr’Apprendre</a:t>
            </a:r>
            <a:r>
              <a:rPr lang="fr-CA" sz="3200" b="1" i="0" dirty="0">
                <a:solidFill>
                  <a:srgbClr val="002060"/>
                </a:solidFill>
                <a:effectLst/>
                <a:latin typeface="Times New Roman" panose="02020603050405020304" pitchFamily="18" charset="0"/>
              </a:rPr>
              <a:t> </a:t>
            </a:r>
          </a:p>
          <a:p>
            <a:endParaRPr lang="fr-CA" sz="3200" b="1" dirty="0">
              <a:solidFill>
                <a:srgbClr val="002060"/>
              </a:solidFill>
              <a:latin typeface="Times New Roman"/>
              <a:cs typeface="Times New Roman"/>
            </a:endParaRPr>
          </a:p>
          <a:p>
            <a:pPr marL="457200" indent="-457200">
              <a:buFont typeface="Arial" panose="020B0604020202020204" pitchFamily="34" charset="0"/>
              <a:buChar char="•"/>
            </a:pPr>
            <a:r>
              <a:rPr lang="fr-CA" sz="3200" b="0" i="0" dirty="0">
                <a:solidFill>
                  <a:srgbClr val="000000"/>
                </a:solidFill>
                <a:effectLst/>
                <a:latin typeface="Times New Roman" panose="02020603050405020304" pitchFamily="18" charset="0"/>
              </a:rPr>
              <a:t>District scolaire francophone Sud;</a:t>
            </a:r>
          </a:p>
          <a:p>
            <a:pPr marL="457200" indent="-457200">
              <a:buFont typeface="Arial" panose="020B0604020202020204" pitchFamily="34" charset="0"/>
              <a:buChar char="•"/>
            </a:pPr>
            <a:r>
              <a:rPr lang="fr-CA" sz="3200" dirty="0">
                <a:solidFill>
                  <a:srgbClr val="000000"/>
                </a:solidFill>
                <a:latin typeface="Times New Roman" panose="02020603050405020304" pitchFamily="18" charset="0"/>
              </a:rPr>
              <a:t>S</a:t>
            </a:r>
            <a:r>
              <a:rPr lang="fr-CA" sz="3200" b="0" i="0" dirty="0">
                <a:solidFill>
                  <a:srgbClr val="000000"/>
                </a:solidFill>
                <a:effectLst/>
                <a:latin typeface="Times New Roman" panose="02020603050405020304" pitchFamily="18" charset="0"/>
              </a:rPr>
              <a:t>ix écoles du DSF-S ont été transformées en un véritable « garage d’innovation » ou Startup Garage</a:t>
            </a:r>
            <a:r>
              <a:rPr lang="fr-CA" sz="3200" dirty="0">
                <a:solidFill>
                  <a:srgbClr val="000000"/>
                </a:solidFill>
                <a:latin typeface="Times New Roman" panose="02020603050405020304" pitchFamily="18" charset="0"/>
              </a:rPr>
              <a:t> »</a:t>
            </a:r>
            <a:r>
              <a:rPr lang="fr-CA" sz="3200" b="0" i="0" dirty="0">
                <a:solidFill>
                  <a:srgbClr val="000000"/>
                </a:solidFill>
                <a:effectLst/>
                <a:latin typeface="Times New Roman" panose="02020603050405020304" pitchFamily="18" charset="0"/>
              </a:rPr>
              <a:t> (</a:t>
            </a:r>
            <a:r>
              <a:rPr lang="fr-CA" sz="3200" b="0" i="0" dirty="0" err="1">
                <a:solidFill>
                  <a:srgbClr val="000000"/>
                </a:solidFill>
                <a:effectLst/>
                <a:latin typeface="Times New Roman" panose="02020603050405020304" pitchFamily="18" charset="0"/>
              </a:rPr>
              <a:t>Citraro</a:t>
            </a:r>
            <a:r>
              <a:rPr lang="fr-CA" sz="3200" b="0" i="0" dirty="0">
                <a:solidFill>
                  <a:srgbClr val="000000"/>
                </a:solidFill>
                <a:effectLst/>
                <a:latin typeface="Times New Roman" panose="02020603050405020304" pitchFamily="18" charset="0"/>
              </a:rPr>
              <a:t> et coll., 2020);</a:t>
            </a:r>
          </a:p>
          <a:p>
            <a:pPr marL="457200" indent="-457200">
              <a:buFont typeface="Arial" panose="020B0604020202020204" pitchFamily="34" charset="0"/>
              <a:buChar char="•"/>
            </a:pPr>
            <a:r>
              <a:rPr lang="fr-CA" sz="3200" dirty="0">
                <a:solidFill>
                  <a:srgbClr val="000000"/>
                </a:solidFill>
                <a:latin typeface="Times New Roman" panose="02020603050405020304" pitchFamily="18" charset="0"/>
              </a:rPr>
              <a:t>Les personnes apprenantes </a:t>
            </a:r>
            <a:r>
              <a:rPr lang="fr-CA" sz="3200" b="0" i="0" dirty="0">
                <a:solidFill>
                  <a:srgbClr val="000000"/>
                </a:solidFill>
                <a:effectLst/>
                <a:latin typeface="Times New Roman" panose="02020603050405020304" pitchFamily="18" charset="0"/>
              </a:rPr>
              <a:t>et les enseignants s’y engagent, en tant que </a:t>
            </a:r>
            <a:r>
              <a:rPr lang="fr-CA" sz="3200" b="0" i="0" dirty="0" err="1">
                <a:solidFill>
                  <a:srgbClr val="000000"/>
                </a:solidFill>
                <a:effectLst/>
                <a:latin typeface="Times New Roman" panose="02020603050405020304" pitchFamily="18" charset="0"/>
              </a:rPr>
              <a:t>co-créateurs</a:t>
            </a:r>
            <a:r>
              <a:rPr lang="fr-CA" sz="3200" dirty="0">
                <a:solidFill>
                  <a:srgbClr val="000000"/>
                </a:solidFill>
                <a:latin typeface="Times New Roman" panose="02020603050405020304" pitchFamily="18" charset="0"/>
              </a:rPr>
              <a:t>;</a:t>
            </a:r>
            <a:endParaRPr lang="fr-CA" sz="3200" b="0" i="0" dirty="0">
              <a:solidFill>
                <a:srgbClr val="000000"/>
              </a:solidFill>
              <a:effectLst/>
              <a:latin typeface="Times New Roman" panose="02020603050405020304" pitchFamily="18" charset="0"/>
            </a:endParaRPr>
          </a:p>
          <a:p>
            <a:pPr marL="457200" indent="-457200">
              <a:buFont typeface="Arial" panose="020B0604020202020204" pitchFamily="34" charset="0"/>
              <a:buChar char="•"/>
            </a:pPr>
            <a:r>
              <a:rPr lang="fr-CA" sz="3200" dirty="0">
                <a:solidFill>
                  <a:srgbClr val="000000"/>
                </a:solidFill>
                <a:latin typeface="Times New Roman" panose="02020603050405020304" pitchFamily="18" charset="0"/>
              </a:rPr>
              <a:t>« P</a:t>
            </a:r>
            <a:r>
              <a:rPr lang="fr-CA" sz="3200" b="0" i="0" dirty="0">
                <a:solidFill>
                  <a:srgbClr val="000000"/>
                </a:solidFill>
                <a:effectLst/>
                <a:latin typeface="Times New Roman" panose="02020603050405020304" pitchFamily="18" charset="0"/>
              </a:rPr>
              <a:t>rocessus d’enseignement-apprentissage, accompagnés de parents et de membres de la communauté, y compris des entreprises, qui guident, en collaboration, les apprenants vers leurs objectifs afin qu’ils puissent donner un sens à toutes les opportunités qu’offre ce nouveau virage numérique. » (DSF-S, 2021)</a:t>
            </a:r>
            <a:endParaRPr lang="fr-CA" sz="3200" dirty="0"/>
          </a:p>
        </p:txBody>
      </p:sp>
      <p:sp>
        <p:nvSpPr>
          <p:cNvPr id="7" name="ZoneTexte 6">
            <a:extLst>
              <a:ext uri="{FF2B5EF4-FFF2-40B4-BE49-F238E27FC236}">
                <a16:creationId xmlns:a16="http://schemas.microsoft.com/office/drawing/2014/main" id="{BA778149-59D7-ACB3-27E6-FBDFF0BDEB26}"/>
              </a:ext>
            </a:extLst>
          </p:cNvPr>
          <p:cNvSpPr txBox="1"/>
          <p:nvPr/>
        </p:nvSpPr>
        <p:spPr>
          <a:xfrm>
            <a:off x="485898" y="21499073"/>
            <a:ext cx="10422445" cy="12280285"/>
          </a:xfrm>
          <a:prstGeom prst="rect">
            <a:avLst/>
          </a:prstGeom>
          <a:solidFill>
            <a:srgbClr val="92D050">
              <a:alpha val="62000"/>
            </a:srgbClr>
          </a:solidFill>
        </p:spPr>
        <p:txBody>
          <a:bodyPr wrap="square" lIns="91440" tIns="45720" rIns="91440" bIns="45720" anchor="t">
            <a:spAutoFit/>
          </a:bodyPr>
          <a:lstStyle/>
          <a:p>
            <a:r>
              <a:rPr lang="fr-CA" sz="4000" b="1" i="0" u="sng" dirty="0">
                <a:solidFill>
                  <a:schemeClr val="accent1">
                    <a:lumMod val="75000"/>
                  </a:schemeClr>
                </a:solidFill>
                <a:effectLst/>
                <a:latin typeface="Times New Roman" panose="02020603050405020304" pitchFamily="18" charset="0"/>
              </a:rPr>
              <a:t>Méthodologie de l’initiative de </a:t>
            </a:r>
            <a:r>
              <a:rPr lang="fr-CA" sz="4000" b="1" i="0" u="sng" dirty="0" err="1">
                <a:solidFill>
                  <a:schemeClr val="accent1">
                    <a:lumMod val="75000"/>
                  </a:schemeClr>
                </a:solidFill>
                <a:effectLst/>
                <a:latin typeface="Times New Roman" panose="02020603050405020304" pitchFamily="18" charset="0"/>
              </a:rPr>
              <a:t>CompeTI.Ca</a:t>
            </a:r>
            <a:r>
              <a:rPr lang="fr-CA" sz="4000" b="1" i="0" u="sng" dirty="0">
                <a:solidFill>
                  <a:schemeClr val="accent1">
                    <a:lumMod val="75000"/>
                  </a:schemeClr>
                </a:solidFill>
                <a:effectLst/>
                <a:latin typeface="Times New Roman" panose="02020603050405020304" pitchFamily="18" charset="0"/>
              </a:rPr>
              <a:t>…</a:t>
            </a:r>
          </a:p>
          <a:p>
            <a:endParaRPr lang="fr-CA" sz="3200" b="1" i="0" u="sng" dirty="0">
              <a:solidFill>
                <a:schemeClr val="accent1">
                  <a:lumMod val="75000"/>
                </a:schemeClr>
              </a:solidFill>
              <a:effectLst/>
              <a:latin typeface="Times New Roman" panose="02020603050405020304" pitchFamily="18" charset="0"/>
              <a:cs typeface="Times New Roman"/>
            </a:endParaRPr>
          </a:p>
          <a:p>
            <a:pPr algn="l"/>
            <a:r>
              <a:rPr lang="fr-CA" sz="3600" b="0" i="0" dirty="0">
                <a:solidFill>
                  <a:schemeClr val="accent1">
                    <a:lumMod val="75000"/>
                  </a:schemeClr>
                </a:solidFill>
                <a:effectLst/>
                <a:latin typeface="Times New Roman"/>
                <a:cs typeface="Times New Roman"/>
              </a:rPr>
              <a:t>La recherche s'inscrit dans un paradigme qualitatif en mettant en place une étude de cas ( 6 écoles pilotes) de nature participative et exploratoire. Durant la première année (2023-24), nous réalisons une récension des écrits portant sur le changement de la façon d'enseigner et d'apprendre dans un espace malléable. Cette recension nous permettra de préparer les outils de collecte des données sur la manière des enseignants de planifier les projets (l'accent sera mis sur les temps de préparation collective de scénarios pédagogiques lors de rencontres d'équipes). Ensuite, nous allons étudier, à l'aide de carnets d'observations participantes et d'entretiens semi-dirigés, comment les enseignants gèrent les activités avec les élèves. Lors de la 2e année (été-automne 2024), les données seront codées et analysées à l'aide d'une plateforme </a:t>
            </a:r>
            <a:r>
              <a:rPr lang="fr-CA" sz="3600" b="0" i="0" err="1">
                <a:solidFill>
                  <a:schemeClr val="accent1">
                    <a:lumMod val="75000"/>
                  </a:schemeClr>
                </a:solidFill>
                <a:effectLst/>
                <a:latin typeface="Times New Roman"/>
                <a:cs typeface="Times New Roman"/>
              </a:rPr>
              <a:t>NVivo</a:t>
            </a:r>
            <a:r>
              <a:rPr lang="fr-CA" sz="3600" b="0" i="0" dirty="0">
                <a:solidFill>
                  <a:schemeClr val="accent1">
                    <a:lumMod val="75000"/>
                  </a:schemeClr>
                </a:solidFill>
                <a:effectLst/>
                <a:latin typeface="Times New Roman"/>
                <a:cs typeface="Times New Roman"/>
              </a:rPr>
              <a:t>; ainsi l'hiver 2025 sera dédié aux activités de mobilisation de connaissances et de diffusion (écriture d'articles de recherche et de communications scientifiques).</a:t>
            </a:r>
          </a:p>
          <a:p>
            <a:endParaRPr lang="fr-CA" sz="3600" dirty="0">
              <a:solidFill>
                <a:schemeClr val="accent1">
                  <a:lumMod val="75000"/>
                </a:schemeClr>
              </a:solidFill>
              <a:latin typeface="Times New Roman"/>
              <a:cs typeface="Times New Roman"/>
            </a:endParaRPr>
          </a:p>
        </p:txBody>
      </p:sp>
      <p:sp>
        <p:nvSpPr>
          <p:cNvPr id="17" name="ZoneTexte 16">
            <a:extLst>
              <a:ext uri="{FF2B5EF4-FFF2-40B4-BE49-F238E27FC236}">
                <a16:creationId xmlns:a16="http://schemas.microsoft.com/office/drawing/2014/main" id="{DF56CD04-D778-2881-C733-007BA6F59D58}"/>
              </a:ext>
            </a:extLst>
          </p:cNvPr>
          <p:cNvSpPr txBox="1"/>
          <p:nvPr/>
        </p:nvSpPr>
        <p:spPr>
          <a:xfrm>
            <a:off x="858994" y="7166662"/>
            <a:ext cx="20172139" cy="3265894"/>
          </a:xfrm>
          <a:prstGeom prst="rect">
            <a:avLst/>
          </a:prstGeom>
          <a:noFill/>
        </p:spPr>
        <p:txBody>
          <a:bodyPr wrap="square">
            <a:spAutoFit/>
          </a:bodyPr>
          <a:lstStyle/>
          <a:p>
            <a:pPr algn="ctr">
              <a:lnSpc>
                <a:spcPct val="107000"/>
              </a:lnSpc>
              <a:spcAft>
                <a:spcPts val="800"/>
              </a:spcAft>
            </a:pPr>
            <a:r>
              <a:rPr lang="fr-CA" sz="4400" b="1" u="sng"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Question qui </a:t>
            </a:r>
            <a:r>
              <a:rPr lang="fr-CA" sz="4400" b="1" u="sng"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guide</a:t>
            </a:r>
            <a:r>
              <a:rPr lang="fr-CA" sz="4400" b="1" u="sng"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 la recherche de S’</a:t>
            </a:r>
            <a:r>
              <a:rPr lang="fr-CA" sz="4400" b="1" u="sng" kern="100" dirty="0" err="1">
                <a:solidFill>
                  <a:srgbClr val="0070C0"/>
                </a:solidFill>
                <a:effectLst/>
                <a:latin typeface="Aptos" panose="020B0004020202020204" pitchFamily="34" charset="0"/>
                <a:ea typeface="Aptos" panose="020B0004020202020204" pitchFamily="34" charset="0"/>
                <a:cs typeface="Times New Roman" panose="02020603050405020304" pitchFamily="18" charset="0"/>
              </a:rPr>
              <a:t>entr’apprendre</a:t>
            </a:r>
            <a:r>
              <a:rPr lang="fr-CA" sz="4400" b="1" u="sng"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 sur l’engagement scolaire</a:t>
            </a:r>
          </a:p>
          <a:p>
            <a:pPr algn="ctr">
              <a:lnSpc>
                <a:spcPct val="107000"/>
              </a:lnSpc>
              <a:spcAft>
                <a:spcPts val="800"/>
              </a:spcAft>
            </a:pPr>
            <a:r>
              <a:rPr lang="fr-CA" sz="36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CA" sz="3600" b="0" i="0" dirty="0">
                <a:solidFill>
                  <a:srgbClr val="000000"/>
                </a:solidFill>
                <a:effectLst/>
                <a:latin typeface="Microsoft GothicNeo" panose="020B0503020000020004" pitchFamily="34" charset="-127"/>
                <a:ea typeface="Microsoft GothicNeo" panose="020B0503020000020004" pitchFamily="34" charset="-127"/>
                <a:cs typeface="Microsoft GothicNeo" panose="020B0503020000020004" pitchFamily="34" charset="-127"/>
              </a:rPr>
              <a:t>En changeant une salle de classe en un espace malléable incluant des affordances technologiques, des ressources pédagogiques variées et une pédagogie par projets, les élèves arriveraient-ils à s’engager davantage dans leurs apprentissages ? Comment cet engagement s’exprime-t-il ?  </a:t>
            </a:r>
            <a:r>
              <a:rPr lang="fr-CA" sz="36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CA" sz="36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ZoneTexte 9">
            <a:extLst>
              <a:ext uri="{FF2B5EF4-FFF2-40B4-BE49-F238E27FC236}">
                <a16:creationId xmlns:a16="http://schemas.microsoft.com/office/drawing/2014/main" id="{311971E5-8AE8-5830-3680-A9A4E499D1D0}"/>
              </a:ext>
            </a:extLst>
          </p:cNvPr>
          <p:cNvSpPr txBox="1"/>
          <p:nvPr/>
        </p:nvSpPr>
        <p:spPr>
          <a:xfrm>
            <a:off x="30036072" y="7789093"/>
            <a:ext cx="2047510" cy="646331"/>
          </a:xfrm>
          <a:prstGeom prst="rect">
            <a:avLst/>
          </a:prstGeom>
          <a:noFill/>
        </p:spPr>
        <p:txBody>
          <a:bodyPr wrap="square" rtlCol="0">
            <a:spAutoFit/>
          </a:bodyPr>
          <a:lstStyle/>
          <a:p>
            <a:r>
              <a:rPr lang="fr-CA" sz="3600" b="1" dirty="0">
                <a:solidFill>
                  <a:schemeClr val="accent5">
                    <a:lumMod val="75000"/>
                  </a:schemeClr>
                </a:solidFill>
              </a:rPr>
              <a:t>Effort</a:t>
            </a:r>
          </a:p>
        </p:txBody>
      </p:sp>
      <p:sp>
        <p:nvSpPr>
          <p:cNvPr id="11" name="ZoneTexte 10">
            <a:extLst>
              <a:ext uri="{FF2B5EF4-FFF2-40B4-BE49-F238E27FC236}">
                <a16:creationId xmlns:a16="http://schemas.microsoft.com/office/drawing/2014/main" id="{02ED63B1-784D-BB7E-286E-4E20FB1838B3}"/>
              </a:ext>
            </a:extLst>
          </p:cNvPr>
          <p:cNvSpPr txBox="1"/>
          <p:nvPr/>
        </p:nvSpPr>
        <p:spPr>
          <a:xfrm>
            <a:off x="25605946" y="7675790"/>
            <a:ext cx="2464136" cy="1200329"/>
          </a:xfrm>
          <a:prstGeom prst="rect">
            <a:avLst/>
          </a:prstGeom>
          <a:noFill/>
        </p:spPr>
        <p:txBody>
          <a:bodyPr wrap="square" lIns="91440" tIns="45720" rIns="91440" bIns="45720" rtlCol="0" anchor="t">
            <a:spAutoFit/>
          </a:bodyPr>
          <a:lstStyle/>
          <a:p>
            <a:r>
              <a:rPr lang="fr-CA" sz="3600" dirty="0">
                <a:solidFill>
                  <a:srgbClr val="914B27"/>
                </a:solidFill>
              </a:rPr>
              <a:t>Partage</a:t>
            </a:r>
          </a:p>
          <a:p>
            <a:r>
              <a:rPr lang="fr-CA" sz="3600" dirty="0">
                <a:solidFill>
                  <a:srgbClr val="914B27"/>
                </a:solidFill>
              </a:rPr>
              <a:t>en privé</a:t>
            </a:r>
          </a:p>
        </p:txBody>
      </p:sp>
      <p:sp>
        <p:nvSpPr>
          <p:cNvPr id="4" name="ZoneTexte 3">
            <a:extLst>
              <a:ext uri="{FF2B5EF4-FFF2-40B4-BE49-F238E27FC236}">
                <a16:creationId xmlns:a16="http://schemas.microsoft.com/office/drawing/2014/main" id="{B51F0C96-6396-0DF0-2350-647490AF028C}"/>
              </a:ext>
            </a:extLst>
          </p:cNvPr>
          <p:cNvSpPr txBox="1"/>
          <p:nvPr/>
        </p:nvSpPr>
        <p:spPr>
          <a:xfrm>
            <a:off x="7218948" y="130416"/>
            <a:ext cx="19479160" cy="1015663"/>
          </a:xfrm>
          <a:prstGeom prst="rect">
            <a:avLst/>
          </a:prstGeom>
          <a:noFill/>
        </p:spPr>
        <p:txBody>
          <a:bodyPr wrap="square" rtlCol="0">
            <a:spAutoFit/>
          </a:bodyPr>
          <a:lstStyle/>
          <a:p>
            <a:pPr algn="ctr"/>
            <a:r>
              <a:rPr lang="fr-CA" sz="6000" b="1" dirty="0"/>
              <a:t>L’engagement scolaire dans les écoles du 21</a:t>
            </a:r>
            <a:r>
              <a:rPr lang="fr-CA" sz="6000" b="1" baseline="30000" dirty="0"/>
              <a:t>e </a:t>
            </a:r>
            <a:r>
              <a:rPr lang="fr-CA" sz="6000" b="1" dirty="0"/>
              <a:t>siècle</a:t>
            </a:r>
          </a:p>
        </p:txBody>
      </p:sp>
      <p:sp>
        <p:nvSpPr>
          <p:cNvPr id="16" name="ZoneTexte 15">
            <a:extLst>
              <a:ext uri="{FF2B5EF4-FFF2-40B4-BE49-F238E27FC236}">
                <a16:creationId xmlns:a16="http://schemas.microsoft.com/office/drawing/2014/main" id="{C57DF4E7-DB35-35EB-D83F-58C54CBAF3C9}"/>
              </a:ext>
            </a:extLst>
          </p:cNvPr>
          <p:cNvSpPr txBox="1"/>
          <p:nvPr/>
        </p:nvSpPr>
        <p:spPr>
          <a:xfrm>
            <a:off x="27188935" y="3706430"/>
            <a:ext cx="2956728" cy="1200329"/>
          </a:xfrm>
          <a:prstGeom prst="rect">
            <a:avLst/>
          </a:prstGeom>
          <a:noFill/>
        </p:spPr>
        <p:txBody>
          <a:bodyPr wrap="square" lIns="91440" tIns="45720" rIns="91440" bIns="45720" rtlCol="0" anchor="t">
            <a:spAutoFit/>
          </a:bodyPr>
          <a:lstStyle/>
          <a:p>
            <a:pPr algn="ctr"/>
            <a:r>
              <a:rPr lang="fr-CA" sz="3600" dirty="0">
                <a:solidFill>
                  <a:srgbClr val="1E802C"/>
                </a:solidFill>
              </a:rPr>
              <a:t>Approche collaborative</a:t>
            </a:r>
          </a:p>
        </p:txBody>
      </p:sp>
      <p:sp>
        <p:nvSpPr>
          <p:cNvPr id="18" name="ZoneTexte 17">
            <a:extLst>
              <a:ext uri="{FF2B5EF4-FFF2-40B4-BE49-F238E27FC236}">
                <a16:creationId xmlns:a16="http://schemas.microsoft.com/office/drawing/2014/main" id="{2DCE94D4-4BD3-3BD2-2DCD-BADEA879CDD0}"/>
              </a:ext>
            </a:extLst>
          </p:cNvPr>
          <p:cNvSpPr txBox="1"/>
          <p:nvPr/>
        </p:nvSpPr>
        <p:spPr>
          <a:xfrm>
            <a:off x="22256168" y="4559693"/>
            <a:ext cx="4270391" cy="2462213"/>
          </a:xfrm>
          <a:prstGeom prst="rect">
            <a:avLst/>
          </a:prstGeom>
          <a:noFill/>
        </p:spPr>
        <p:txBody>
          <a:bodyPr wrap="square" rtlCol="0">
            <a:spAutoFit/>
          </a:bodyPr>
          <a:lstStyle/>
          <a:p>
            <a:r>
              <a:rPr lang="fr-CA" dirty="0"/>
              <a:t>Axe du sentiment de l’appartenance</a:t>
            </a:r>
          </a:p>
          <a:p>
            <a:r>
              <a:rPr lang="fr-CA" dirty="0"/>
              <a:t>(Se sentir valorisé dans sa participation)</a:t>
            </a:r>
          </a:p>
          <a:p>
            <a:r>
              <a:rPr lang="fr-CA" dirty="0"/>
              <a:t>Axe de l’attrait et la valorisation de l’école</a:t>
            </a:r>
          </a:p>
          <a:p>
            <a:r>
              <a:rPr lang="fr-CA" dirty="0"/>
              <a:t>(Aimer l’environnement, les projets, etc.)</a:t>
            </a:r>
          </a:p>
          <a:p>
            <a:r>
              <a:rPr lang="fr-CA" dirty="0"/>
              <a:t>Axe de la perception de l’utilité de l’école (Rêver de devenir mathématicien, etc.)</a:t>
            </a:r>
          </a:p>
          <a:p>
            <a:endParaRPr lang="fr-CA" dirty="0"/>
          </a:p>
          <a:p>
            <a:endParaRPr lang="fr-CA" sz="2800" dirty="0"/>
          </a:p>
        </p:txBody>
      </p:sp>
      <p:sp>
        <p:nvSpPr>
          <p:cNvPr id="19" name="ZoneTexte 18">
            <a:extLst>
              <a:ext uri="{FF2B5EF4-FFF2-40B4-BE49-F238E27FC236}">
                <a16:creationId xmlns:a16="http://schemas.microsoft.com/office/drawing/2014/main" id="{F1007CDE-446E-0D5F-D48D-5A9378FBB266}"/>
              </a:ext>
            </a:extLst>
          </p:cNvPr>
          <p:cNvSpPr txBox="1"/>
          <p:nvPr/>
        </p:nvSpPr>
        <p:spPr>
          <a:xfrm>
            <a:off x="25813410" y="10100104"/>
            <a:ext cx="6270172" cy="923330"/>
          </a:xfrm>
          <a:prstGeom prst="rect">
            <a:avLst/>
          </a:prstGeom>
          <a:noFill/>
        </p:spPr>
        <p:txBody>
          <a:bodyPr wrap="square" rtlCol="0">
            <a:spAutoFit/>
          </a:bodyPr>
          <a:lstStyle/>
          <a:p>
            <a:r>
              <a:rPr lang="fr-CA" dirty="0"/>
              <a:t>Axe disciplinaire (écouter, lever la main, </a:t>
            </a:r>
            <a:r>
              <a:rPr lang="fr-CA" dirty="0" err="1"/>
              <a:t>ect</a:t>
            </a:r>
            <a:r>
              <a:rPr lang="fr-CA" dirty="0"/>
              <a:t>.)</a:t>
            </a:r>
          </a:p>
          <a:p>
            <a:r>
              <a:rPr lang="fr-CA" dirty="0"/>
              <a:t>Axe scolaire (compléter ses travaux, étudier à la maison, etc.)</a:t>
            </a:r>
          </a:p>
          <a:p>
            <a:r>
              <a:rPr lang="fr-CA" dirty="0"/>
              <a:t>Axe parascolaire (participer aux activités hors classe, etc.)</a:t>
            </a:r>
          </a:p>
        </p:txBody>
      </p:sp>
      <p:sp>
        <p:nvSpPr>
          <p:cNvPr id="20" name="ZoneTexte 19">
            <a:extLst>
              <a:ext uri="{FF2B5EF4-FFF2-40B4-BE49-F238E27FC236}">
                <a16:creationId xmlns:a16="http://schemas.microsoft.com/office/drawing/2014/main" id="{3285BC11-5115-80A8-234B-589D9DAF1521}"/>
              </a:ext>
            </a:extLst>
          </p:cNvPr>
          <p:cNvSpPr txBox="1"/>
          <p:nvPr/>
        </p:nvSpPr>
        <p:spPr>
          <a:xfrm>
            <a:off x="30768075" y="4513886"/>
            <a:ext cx="4449498" cy="1754326"/>
          </a:xfrm>
          <a:prstGeom prst="rect">
            <a:avLst/>
          </a:prstGeom>
          <a:noFill/>
        </p:spPr>
        <p:txBody>
          <a:bodyPr wrap="square" rtlCol="0">
            <a:spAutoFit/>
          </a:bodyPr>
          <a:lstStyle/>
          <a:p>
            <a:r>
              <a:rPr lang="fr-CA" dirty="0"/>
              <a:t>Axe de l’investissement (persévérance et dépassement de soi ou des attentes, etc.)</a:t>
            </a:r>
          </a:p>
          <a:p>
            <a:r>
              <a:rPr lang="fr-CA" dirty="0"/>
              <a:t>Axe de l’autorégulation: cognition et </a:t>
            </a:r>
          </a:p>
          <a:p>
            <a:r>
              <a:rPr lang="fr-CA" dirty="0"/>
              <a:t>Métacognition (Recourir à des stratégies : </a:t>
            </a:r>
          </a:p>
          <a:p>
            <a:r>
              <a:rPr lang="fr-CA" dirty="0"/>
              <a:t>lister, résumer, faire une recherche, etc.)</a:t>
            </a:r>
          </a:p>
          <a:p>
            <a:endParaRPr lang="fr-CA" dirty="0"/>
          </a:p>
        </p:txBody>
      </p:sp>
      <p:sp>
        <p:nvSpPr>
          <p:cNvPr id="2" name="ZoneTexte 1">
            <a:extLst>
              <a:ext uri="{FF2B5EF4-FFF2-40B4-BE49-F238E27FC236}">
                <a16:creationId xmlns:a16="http://schemas.microsoft.com/office/drawing/2014/main" id="{C0C96684-B17D-A572-CA4C-203DB9237FB1}"/>
              </a:ext>
            </a:extLst>
          </p:cNvPr>
          <p:cNvSpPr txBox="1"/>
          <p:nvPr/>
        </p:nvSpPr>
        <p:spPr>
          <a:xfrm>
            <a:off x="32599517" y="11962909"/>
            <a:ext cx="2677886" cy="1477328"/>
          </a:xfrm>
          <a:prstGeom prst="rect">
            <a:avLst/>
          </a:prstGeom>
          <a:noFill/>
        </p:spPr>
        <p:txBody>
          <a:bodyPr wrap="square" rtlCol="0">
            <a:spAutoFit/>
          </a:bodyPr>
          <a:lstStyle/>
          <a:p>
            <a:r>
              <a:rPr lang="fr-CA" dirty="0"/>
              <a:t>(</a:t>
            </a:r>
            <a:r>
              <a:rPr lang="fr-CA" dirty="0" err="1"/>
              <a:t>Fredricks</a:t>
            </a:r>
            <a:r>
              <a:rPr lang="fr-CA" dirty="0"/>
              <a:t> et coll. 2004 et 2005; </a:t>
            </a:r>
            <a:r>
              <a:rPr lang="fr-CA" dirty="0" err="1"/>
              <a:t>Bernet</a:t>
            </a:r>
            <a:r>
              <a:rPr lang="fr-CA" dirty="0"/>
              <a:t>, 2010 et 2014; Archambault et coll. 2013; Parent, 2017; Julie Roy, 2024)</a:t>
            </a:r>
          </a:p>
        </p:txBody>
      </p:sp>
      <p:graphicFrame>
        <p:nvGraphicFramePr>
          <p:cNvPr id="5" name="Diagramme 4">
            <a:extLst>
              <a:ext uri="{FF2B5EF4-FFF2-40B4-BE49-F238E27FC236}">
                <a16:creationId xmlns:a16="http://schemas.microsoft.com/office/drawing/2014/main" id="{2F360B07-C27E-5FBA-99AE-C5C276C2CC5A}"/>
              </a:ext>
            </a:extLst>
          </p:cNvPr>
          <p:cNvGraphicFramePr/>
          <p:nvPr>
            <p:extLst>
              <p:ext uri="{D42A27DB-BD31-4B8C-83A1-F6EECF244321}">
                <p14:modId xmlns:p14="http://schemas.microsoft.com/office/powerpoint/2010/main" val="1481045652"/>
              </p:ext>
            </p:extLst>
          </p:nvPr>
        </p:nvGraphicFramePr>
        <p:xfrm>
          <a:off x="17645814" y="24280307"/>
          <a:ext cx="10868024" cy="644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ZoneTexte 25">
            <a:extLst>
              <a:ext uri="{FF2B5EF4-FFF2-40B4-BE49-F238E27FC236}">
                <a16:creationId xmlns:a16="http://schemas.microsoft.com/office/drawing/2014/main" id="{4AFD00FC-1623-933F-03B6-E36A431F5D79}"/>
              </a:ext>
            </a:extLst>
          </p:cNvPr>
          <p:cNvSpPr txBox="1"/>
          <p:nvPr/>
        </p:nvSpPr>
        <p:spPr>
          <a:xfrm>
            <a:off x="19067374" y="23710267"/>
            <a:ext cx="7970460" cy="1200329"/>
          </a:xfrm>
          <a:prstGeom prst="rect">
            <a:avLst/>
          </a:prstGeom>
          <a:noFill/>
        </p:spPr>
        <p:txBody>
          <a:bodyPr wrap="square" rtlCol="0">
            <a:spAutoFit/>
          </a:bodyPr>
          <a:lstStyle/>
          <a:p>
            <a:pPr algn="ctr"/>
            <a:r>
              <a:rPr lang="fr-CA" sz="3600" dirty="0"/>
              <a:t>Résultats de recherche pour le personnel enseignant</a:t>
            </a:r>
          </a:p>
        </p:txBody>
      </p:sp>
      <p:sp>
        <p:nvSpPr>
          <p:cNvPr id="30" name="ZoneTexte 29">
            <a:extLst>
              <a:ext uri="{FF2B5EF4-FFF2-40B4-BE49-F238E27FC236}">
                <a16:creationId xmlns:a16="http://schemas.microsoft.com/office/drawing/2014/main" id="{DE926BCB-03C8-17DF-B664-9EAE7769904C}"/>
              </a:ext>
            </a:extLst>
          </p:cNvPr>
          <p:cNvSpPr txBox="1"/>
          <p:nvPr/>
        </p:nvSpPr>
        <p:spPr>
          <a:xfrm>
            <a:off x="19740452" y="14162502"/>
            <a:ext cx="6072958" cy="1200329"/>
          </a:xfrm>
          <a:prstGeom prst="rect">
            <a:avLst/>
          </a:prstGeom>
          <a:noFill/>
        </p:spPr>
        <p:txBody>
          <a:bodyPr wrap="square" rtlCol="0">
            <a:spAutoFit/>
          </a:bodyPr>
          <a:lstStyle/>
          <a:p>
            <a:pPr algn="ctr"/>
            <a:r>
              <a:rPr lang="fr-CA" sz="3600" dirty="0"/>
              <a:t>Résultats de recherche pour les personnes apprenantes</a:t>
            </a:r>
          </a:p>
        </p:txBody>
      </p:sp>
      <p:pic>
        <p:nvPicPr>
          <p:cNvPr id="1028" name="Picture 4" descr="Cameroon lawyers plan free legal aid for LGBTQI and HIV+ clients ...">
            <a:extLst>
              <a:ext uri="{FF2B5EF4-FFF2-40B4-BE49-F238E27FC236}">
                <a16:creationId xmlns:a16="http://schemas.microsoft.com/office/drawing/2014/main" id="{D4BD6144-9461-2401-3BE9-56769B96D7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89989" y="28018504"/>
            <a:ext cx="6377251" cy="2586330"/>
          </a:xfrm>
          <a:prstGeom prst="rect">
            <a:avLst/>
          </a:prstGeom>
          <a:noFill/>
          <a:extLst>
            <a:ext uri="{909E8E84-426E-40DD-AFC4-6F175D3DCCD1}">
              <a14:hiddenFill xmlns:a14="http://schemas.microsoft.com/office/drawing/2010/main">
                <a:solidFill>
                  <a:srgbClr val="FFFFFF"/>
                </a:solidFill>
              </a14:hiddenFill>
            </a:ext>
          </a:extLst>
        </p:spPr>
      </p:pic>
      <p:pic>
        <p:nvPicPr>
          <p:cNvPr id="1066" name="Image 1065">
            <a:extLst>
              <a:ext uri="{FF2B5EF4-FFF2-40B4-BE49-F238E27FC236}">
                <a16:creationId xmlns:a16="http://schemas.microsoft.com/office/drawing/2014/main" id="{CDE0F6EA-B76D-0042-7925-435F8A8CC6C8}"/>
              </a:ext>
            </a:extLst>
          </p:cNvPr>
          <p:cNvPicPr>
            <a:picLocks noChangeAspect="1"/>
          </p:cNvPicPr>
          <p:nvPr/>
        </p:nvPicPr>
        <p:blipFill>
          <a:blip r:embed="rId9"/>
          <a:stretch>
            <a:fillRect/>
          </a:stretch>
        </p:blipFill>
        <p:spPr>
          <a:xfrm>
            <a:off x="19576228" y="15762543"/>
            <a:ext cx="7473775" cy="7616821"/>
          </a:xfrm>
          <a:prstGeom prst="rect">
            <a:avLst/>
          </a:prstGeom>
        </p:spPr>
      </p:pic>
      <p:pic>
        <p:nvPicPr>
          <p:cNvPr id="39" name="Image 38" descr="Une image contenant texte, Police, logo, Graphique&#10;&#10;Description générée automatiquement">
            <a:extLst>
              <a:ext uri="{FF2B5EF4-FFF2-40B4-BE49-F238E27FC236}">
                <a16:creationId xmlns:a16="http://schemas.microsoft.com/office/drawing/2014/main" id="{6521D47D-C1AD-70BD-F80C-F4CC687C8C69}"/>
              </a:ext>
            </a:extLst>
          </p:cNvPr>
          <p:cNvPicPr>
            <a:picLocks noChangeAspect="1"/>
          </p:cNvPicPr>
          <p:nvPr/>
        </p:nvPicPr>
        <p:blipFill>
          <a:blip r:embed="rId10"/>
          <a:stretch>
            <a:fillRect/>
          </a:stretch>
        </p:blipFill>
        <p:spPr>
          <a:xfrm>
            <a:off x="16950838" y="11963036"/>
            <a:ext cx="4073096" cy="1593624"/>
          </a:xfrm>
          <a:prstGeom prst="rect">
            <a:avLst/>
          </a:prstGeom>
        </p:spPr>
      </p:pic>
      <p:pic>
        <p:nvPicPr>
          <p:cNvPr id="1031" name="Image 1030" descr="Une image contenant Graphique, capture d’écran, graphisme, conception&#10;&#10;Description générée automatiquement">
            <a:extLst>
              <a:ext uri="{FF2B5EF4-FFF2-40B4-BE49-F238E27FC236}">
                <a16:creationId xmlns:a16="http://schemas.microsoft.com/office/drawing/2014/main" id="{7BB29ED8-891F-E09B-398A-FBA4115564E5}"/>
              </a:ext>
            </a:extLst>
          </p:cNvPr>
          <p:cNvPicPr>
            <a:picLocks noChangeAspect="1"/>
          </p:cNvPicPr>
          <p:nvPr/>
        </p:nvPicPr>
        <p:blipFill>
          <a:blip r:embed="rId11"/>
          <a:stretch>
            <a:fillRect/>
          </a:stretch>
        </p:blipFill>
        <p:spPr>
          <a:xfrm>
            <a:off x="2881119" y="10051055"/>
            <a:ext cx="4027166" cy="992432"/>
          </a:xfrm>
          <a:prstGeom prst="rect">
            <a:avLst/>
          </a:prstGeom>
        </p:spPr>
      </p:pic>
      <p:pic>
        <p:nvPicPr>
          <p:cNvPr id="1034" name="Image 1033" descr="Une image contenant noir, obscurité&#10;&#10;Description générée automatiquement">
            <a:extLst>
              <a:ext uri="{FF2B5EF4-FFF2-40B4-BE49-F238E27FC236}">
                <a16:creationId xmlns:a16="http://schemas.microsoft.com/office/drawing/2014/main" id="{73E10E40-9B37-A3AF-A4EA-D9E2892CA759}"/>
              </a:ext>
            </a:extLst>
          </p:cNvPr>
          <p:cNvPicPr>
            <a:picLocks noChangeAspect="1"/>
          </p:cNvPicPr>
          <p:nvPr/>
        </p:nvPicPr>
        <p:blipFill>
          <a:blip r:embed="rId12"/>
          <a:stretch>
            <a:fillRect/>
          </a:stretch>
        </p:blipFill>
        <p:spPr>
          <a:xfrm>
            <a:off x="13261803" y="9642161"/>
            <a:ext cx="7955902" cy="1896952"/>
          </a:xfrm>
          <a:prstGeom prst="rect">
            <a:avLst/>
          </a:prstGeom>
        </p:spPr>
      </p:pic>
      <p:pic>
        <p:nvPicPr>
          <p:cNvPr id="1063" name="Image 1062" descr="Une image contenant texte, Police, Graphique, blanc&#10;&#10;Description générée automatiquement">
            <a:extLst>
              <a:ext uri="{FF2B5EF4-FFF2-40B4-BE49-F238E27FC236}">
                <a16:creationId xmlns:a16="http://schemas.microsoft.com/office/drawing/2014/main" id="{891F7E30-E0C4-C956-7976-8F9E00102B8E}"/>
              </a:ext>
            </a:extLst>
          </p:cNvPr>
          <p:cNvPicPr>
            <a:picLocks noChangeAspect="1"/>
          </p:cNvPicPr>
          <p:nvPr/>
        </p:nvPicPr>
        <p:blipFill>
          <a:blip r:embed="rId13"/>
          <a:stretch>
            <a:fillRect/>
          </a:stretch>
        </p:blipFill>
        <p:spPr>
          <a:xfrm>
            <a:off x="1331970" y="33892732"/>
            <a:ext cx="14531812" cy="1778915"/>
          </a:xfrm>
          <a:prstGeom prst="rect">
            <a:avLst/>
          </a:prstGeom>
        </p:spPr>
      </p:pic>
      <p:sp>
        <p:nvSpPr>
          <p:cNvPr id="1085" name="ZoneTexte 1084">
            <a:extLst>
              <a:ext uri="{FF2B5EF4-FFF2-40B4-BE49-F238E27FC236}">
                <a16:creationId xmlns:a16="http://schemas.microsoft.com/office/drawing/2014/main" id="{D620B4A7-05A9-814D-38C5-AAD1856FE053}"/>
              </a:ext>
            </a:extLst>
          </p:cNvPr>
          <p:cNvSpPr txBox="1"/>
          <p:nvPr/>
        </p:nvSpPr>
        <p:spPr>
          <a:xfrm>
            <a:off x="16606722" y="35148937"/>
            <a:ext cx="19765917" cy="975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dirty="0">
                <a:solidFill>
                  <a:schemeClr val="bg1"/>
                </a:solidFill>
                <a:latin typeface="Arial"/>
                <a:cs typeface="Arial"/>
              </a:rPr>
              <a:t>Chercheurs participants: Jeanne Godin, </a:t>
            </a:r>
            <a:r>
              <a:rPr lang="fr-FR" sz="2800" dirty="0" err="1">
                <a:solidFill>
                  <a:schemeClr val="bg1"/>
                </a:solidFill>
                <a:latin typeface="Arial"/>
                <a:cs typeface="Arial"/>
              </a:rPr>
              <a:t>Ph.D</a:t>
            </a:r>
            <a:r>
              <a:rPr lang="fr-FR" sz="2800" dirty="0">
                <a:solidFill>
                  <a:schemeClr val="bg1"/>
                </a:solidFill>
                <a:latin typeface="Arial"/>
                <a:cs typeface="Arial"/>
              </a:rPr>
              <a:t>.; Claire Johnson, </a:t>
            </a:r>
            <a:r>
              <a:rPr lang="fr-FR" sz="2800" dirty="0" err="1">
                <a:solidFill>
                  <a:schemeClr val="bg1"/>
                </a:solidFill>
                <a:latin typeface="Arial"/>
                <a:cs typeface="Arial"/>
              </a:rPr>
              <a:t>Ph.D</a:t>
            </a:r>
            <a:r>
              <a:rPr lang="fr-FR" sz="2800" dirty="0">
                <a:solidFill>
                  <a:schemeClr val="bg1"/>
                </a:solidFill>
                <a:latin typeface="Arial"/>
                <a:cs typeface="Arial"/>
              </a:rPr>
              <a:t>.; Viktor </a:t>
            </a:r>
            <a:r>
              <a:rPr lang="fr-FR" sz="2800" dirty="0" err="1">
                <a:solidFill>
                  <a:schemeClr val="bg1"/>
                </a:solidFill>
                <a:latin typeface="Arial"/>
                <a:cs typeface="Arial"/>
              </a:rPr>
              <a:t>Frieman</a:t>
            </a:r>
            <a:r>
              <a:rPr lang="fr-FR" sz="2800" dirty="0">
                <a:solidFill>
                  <a:schemeClr val="bg1"/>
                </a:solidFill>
                <a:latin typeface="Arial"/>
                <a:cs typeface="Arial"/>
              </a:rPr>
              <a:t>, </a:t>
            </a:r>
            <a:r>
              <a:rPr lang="fr-FR" sz="2800" dirty="0" err="1">
                <a:solidFill>
                  <a:schemeClr val="bg1"/>
                </a:solidFill>
                <a:latin typeface="Arial"/>
                <a:cs typeface="Arial"/>
              </a:rPr>
              <a:t>Ph.D</a:t>
            </a:r>
            <a:r>
              <a:rPr lang="fr-FR" sz="2800" dirty="0">
                <a:solidFill>
                  <a:schemeClr val="bg1"/>
                </a:solidFill>
                <a:latin typeface="Arial"/>
                <a:cs typeface="Arial"/>
              </a:rPr>
              <a:t>.; Xavier Robichaud, </a:t>
            </a:r>
            <a:r>
              <a:rPr lang="fr-FR" sz="2800" dirty="0" err="1">
                <a:solidFill>
                  <a:schemeClr val="bg1"/>
                </a:solidFill>
                <a:latin typeface="Arial"/>
                <a:cs typeface="Arial"/>
              </a:rPr>
              <a:t>Ph.D</a:t>
            </a:r>
            <a:r>
              <a:rPr lang="fr-FR" sz="2800" dirty="0">
                <a:solidFill>
                  <a:schemeClr val="bg1"/>
                </a:solidFill>
                <a:latin typeface="Arial"/>
                <a:cs typeface="Arial"/>
              </a:rPr>
              <a:t>.;</a:t>
            </a:r>
            <a:endParaRPr lang="fr-FR" sz="2800" dirty="0">
              <a:solidFill>
                <a:schemeClr val="bg1"/>
              </a:solidFill>
              <a:latin typeface="Aptos" panose="02110004020202020204"/>
              <a:cs typeface="Arial"/>
            </a:endParaRPr>
          </a:p>
          <a:p>
            <a:r>
              <a:rPr lang="fr-FR" sz="2800" dirty="0">
                <a:solidFill>
                  <a:schemeClr val="bg1"/>
                </a:solidFill>
                <a:latin typeface="Arial"/>
                <a:cs typeface="Arial"/>
              </a:rPr>
              <a:t>Kim Thériault, M.T.S; Julie Roy, </a:t>
            </a:r>
            <a:r>
              <a:rPr lang="fr-FR" sz="2800" dirty="0" err="1">
                <a:solidFill>
                  <a:schemeClr val="bg1"/>
                </a:solidFill>
                <a:latin typeface="Arial"/>
                <a:cs typeface="Arial"/>
              </a:rPr>
              <a:t>B.Ed</a:t>
            </a:r>
            <a:r>
              <a:rPr lang="fr-FR" sz="2800" dirty="0">
                <a:solidFill>
                  <a:schemeClr val="bg1"/>
                </a:solidFill>
                <a:latin typeface="Arial"/>
                <a:cs typeface="Arial"/>
              </a:rPr>
              <a:t>. Marie-Pierre Grau </a:t>
            </a:r>
            <a:r>
              <a:rPr lang="fr-FR" sz="2800" dirty="0" err="1">
                <a:solidFill>
                  <a:schemeClr val="bg1"/>
                </a:solidFill>
                <a:latin typeface="Arial"/>
                <a:cs typeface="Arial"/>
              </a:rPr>
              <a:t>Windybank</a:t>
            </a:r>
            <a:r>
              <a:rPr lang="fr-FR" sz="2800" dirty="0">
                <a:solidFill>
                  <a:schemeClr val="bg1"/>
                </a:solidFill>
                <a:latin typeface="Arial"/>
                <a:cs typeface="Arial"/>
              </a:rPr>
              <a:t>,  </a:t>
            </a:r>
            <a:r>
              <a:rPr lang="fr-FR" sz="2800" dirty="0" err="1">
                <a:solidFill>
                  <a:schemeClr val="bg1"/>
                </a:solidFill>
                <a:latin typeface="Arial"/>
                <a:cs typeface="Arial"/>
              </a:rPr>
              <a:t>MEd.</a:t>
            </a:r>
            <a:r>
              <a:rPr lang="fr-FR" sz="2800" dirty="0">
                <a:solidFill>
                  <a:schemeClr val="bg1"/>
                </a:solidFill>
                <a:latin typeface="Arial"/>
                <a:cs typeface="Arial"/>
              </a:rPr>
              <a:t>; Matthieu Young, </a:t>
            </a:r>
            <a:r>
              <a:rPr lang="fr-FR" sz="2800" dirty="0" err="1">
                <a:solidFill>
                  <a:schemeClr val="bg1"/>
                </a:solidFill>
                <a:latin typeface="Arial"/>
                <a:cs typeface="Arial"/>
              </a:rPr>
              <a:t>B.Ed</a:t>
            </a:r>
            <a:r>
              <a:rPr lang="fr-FR" sz="2800" dirty="0">
                <a:solidFill>
                  <a:schemeClr val="bg1"/>
                </a:solidFill>
                <a:latin typeface="Arial"/>
                <a:cs typeface="Arial"/>
              </a:rPr>
              <a:t>.; Olivia Lurette </a:t>
            </a:r>
            <a:r>
              <a:rPr lang="fr-FR" sz="2800" dirty="0" err="1">
                <a:solidFill>
                  <a:schemeClr val="bg1"/>
                </a:solidFill>
                <a:latin typeface="Arial"/>
                <a:cs typeface="Arial"/>
              </a:rPr>
              <a:t>B.Ed</a:t>
            </a:r>
            <a:r>
              <a:rPr lang="fr-FR" sz="2800" dirty="0">
                <a:solidFill>
                  <a:schemeClr val="bg1"/>
                </a:solidFill>
                <a:latin typeface="Arial"/>
                <a:cs typeface="Arial"/>
              </a:rPr>
              <a:t>.</a:t>
            </a:r>
            <a:endParaRPr lang="fr-FR" sz="2800">
              <a:solidFill>
                <a:schemeClr val="bg1"/>
              </a:solidFill>
            </a:endParaRPr>
          </a:p>
        </p:txBody>
      </p:sp>
    </p:spTree>
    <p:extLst>
      <p:ext uri="{BB962C8B-B14F-4D97-AF65-F5344CB8AC3E}">
        <p14:creationId xmlns:p14="http://schemas.microsoft.com/office/powerpoint/2010/main" val="163168304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260F1E1A5B2E45A19A082BA7392791" ma:contentTypeVersion="14" ma:contentTypeDescription="Crée un document." ma:contentTypeScope="" ma:versionID="4a8b8642143edfce2dbbc1743ca48068">
  <xsd:schema xmlns:xsd="http://www.w3.org/2001/XMLSchema" xmlns:xs="http://www.w3.org/2001/XMLSchema" xmlns:p="http://schemas.microsoft.com/office/2006/metadata/properties" xmlns:ns1="http://schemas.microsoft.com/sharepoint/v3" xmlns:ns2="bd4f6a81-ee28-4bd4-901c-51e03957991d" xmlns:ns3="7ca122f9-311a-4e5f-b71a-4feeb604a41a" targetNamespace="http://schemas.microsoft.com/office/2006/metadata/properties" ma:root="true" ma:fieldsID="10d6dfd97b56fe79b4dce5fcc8fcba9f" ns1:_="" ns2:_="" ns3:_="">
    <xsd:import namespace="http://schemas.microsoft.com/sharepoint/v3"/>
    <xsd:import namespace="bd4f6a81-ee28-4bd4-901c-51e03957991d"/>
    <xsd:import namespace="7ca122f9-311a-4e5f-b71a-4feeb604a4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Propriétés de la stratégie de conformité unifiée" ma:hidden="true" ma:internalName="_ip_UnifiedCompliancePolicyProperties">
      <xsd:simpleType>
        <xsd:restriction base="dms:Note"/>
      </xsd:simpleType>
    </xsd:element>
    <xsd:element name="_ip_UnifiedCompliancePolicyUIAction" ma:index="17"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4f6a81-ee28-4bd4-901c-51e0395799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a122f9-311a-4e5f-b71a-4feeb604a41a"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8003E9-E88D-4CDD-932B-C1C1555FF32B}">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E4F36510-7BB2-4B6B-9B89-E9D5C7B7596F}">
  <ds:schemaRefs>
    <ds:schemaRef ds:uri="http://schemas.microsoft.com/sharepoint/v3/contenttype/forms"/>
  </ds:schemaRefs>
</ds:datastoreItem>
</file>

<file path=customXml/itemProps3.xml><?xml version="1.0" encoding="utf-8"?>
<ds:datastoreItem xmlns:ds="http://schemas.openxmlformats.org/officeDocument/2006/customXml" ds:itemID="{80079EE4-035E-4066-BD2A-28D01808C96C}"/>
</file>

<file path=docProps/app.xml><?xml version="1.0" encoding="utf-8"?>
<Properties xmlns="http://schemas.openxmlformats.org/officeDocument/2006/extended-properties" xmlns:vt="http://schemas.openxmlformats.org/officeDocument/2006/docPropsVTypes">
  <Template>Office Theme</Template>
  <TotalTime>3368</TotalTime>
  <Words>1075</Words>
  <Application>Microsoft Office PowerPoint</Application>
  <PresentationFormat>Personnalisé</PresentationFormat>
  <Paragraphs>65</Paragraphs>
  <Slides>1</Slides>
  <Notes>0</Notes>
  <HiddenSlides>0</HiddenSlides>
  <MMClips>0</MMClips>
  <ScaleCrop>false</ScaleCrop>
  <HeadingPairs>
    <vt:vector size="4" baseType="variant">
      <vt:variant>
        <vt:lpstr>Thème</vt:lpstr>
      </vt:variant>
      <vt:variant>
        <vt:i4>1</vt:i4>
      </vt:variant>
      <vt:variant>
        <vt:lpstr>Titres des diapositives</vt:lpstr>
      </vt:variant>
      <vt:variant>
        <vt:i4>1</vt:i4>
      </vt:variant>
    </vt:vector>
  </HeadingPairs>
  <TitlesOfParts>
    <vt:vector size="2" baseType="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Roy, Julie (DSF-S)</dc:creator>
  <cp:lastModifiedBy>Roy, Julie (DSF-S)</cp:lastModifiedBy>
  <cp:revision>282</cp:revision>
  <dcterms:created xsi:type="dcterms:W3CDTF">2024-03-21T18:20:25Z</dcterms:created>
  <dcterms:modified xsi:type="dcterms:W3CDTF">2024-07-10T14:39:47Z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0x010100B2260F1E1A5B2E45A19A082BA7392791</vt:lpwstr>
  </property>
</Properties>
</file>