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3" r:id="rId6"/>
    <p:sldId id="260" r:id="rId7"/>
    <p:sldId id="264" r:id="rId8"/>
    <p:sldId id="262" r:id="rId9"/>
    <p:sldId id="258" r:id="rId10"/>
    <p:sldId id="261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627AA5-7C3A-4E0B-9DC1-D6E32C7FD93F}" v="6" dt="2024-05-06T17:56:11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7"/>
    <p:restoredTop sz="95884"/>
  </p:normalViewPr>
  <p:slideViewPr>
    <p:cSldViewPr snapToGrid="0" snapToObjects="1">
      <p:cViewPr varScale="1">
        <p:scale>
          <a:sx n="72" d="100"/>
          <a:sy n="72" d="100"/>
        </p:scale>
        <p:origin x="1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, Julie (DSF-S)" userId="44a2ce5a-f49d-47d0-a153-9afccb10335b" providerId="ADAL" clId="{36257E8A-6ED1-4433-B9B0-DF67953B8442}"/>
    <pc:docChg chg="custSel addSld delSld modSld">
      <pc:chgData name="Roy, Julie (DSF-S)" userId="44a2ce5a-f49d-47d0-a153-9afccb10335b" providerId="ADAL" clId="{36257E8A-6ED1-4433-B9B0-DF67953B8442}" dt="2024-04-16T13:05:46.502" v="411" actId="1076"/>
      <pc:docMkLst>
        <pc:docMk/>
      </pc:docMkLst>
      <pc:sldChg chg="new del">
        <pc:chgData name="Roy, Julie (DSF-S)" userId="44a2ce5a-f49d-47d0-a153-9afccb10335b" providerId="ADAL" clId="{36257E8A-6ED1-4433-B9B0-DF67953B8442}" dt="2024-04-16T13:01:24.542" v="1" actId="2696"/>
        <pc:sldMkLst>
          <pc:docMk/>
          <pc:sldMk cId="2119127824" sldId="265"/>
        </pc:sldMkLst>
      </pc:sldChg>
      <pc:sldChg chg="addSp delSp modSp mod">
        <pc:chgData name="Roy, Julie (DSF-S)" userId="44a2ce5a-f49d-47d0-a153-9afccb10335b" providerId="ADAL" clId="{36257E8A-6ED1-4433-B9B0-DF67953B8442}" dt="2024-04-16T13:05:46.502" v="411" actId="1076"/>
        <pc:sldMkLst>
          <pc:docMk/>
          <pc:sldMk cId="3992304341" sldId="265"/>
        </pc:sldMkLst>
        <pc:spChg chg="mod">
          <ac:chgData name="Roy, Julie (DSF-S)" userId="44a2ce5a-f49d-47d0-a153-9afccb10335b" providerId="ADAL" clId="{36257E8A-6ED1-4433-B9B0-DF67953B8442}" dt="2024-04-16T13:01:51.312" v="16" actId="20577"/>
          <ac:spMkLst>
            <pc:docMk/>
            <pc:sldMk cId="3992304341" sldId="265"/>
            <ac:spMk id="2" creationId="{8D59711D-15D8-914B-84BE-24B888DCC57E}"/>
          </ac:spMkLst>
        </pc:spChg>
        <pc:spChg chg="mod">
          <ac:chgData name="Roy, Julie (DSF-S)" userId="44a2ce5a-f49d-47d0-a153-9afccb10335b" providerId="ADAL" clId="{36257E8A-6ED1-4433-B9B0-DF67953B8442}" dt="2024-04-16T13:04:07.871" v="408" actId="20577"/>
          <ac:spMkLst>
            <pc:docMk/>
            <pc:sldMk cId="3992304341" sldId="265"/>
            <ac:spMk id="3" creationId="{EF2AB0C2-F77B-9D42-80A6-34A73CDC3F98}"/>
          </ac:spMkLst>
        </pc:spChg>
        <pc:picChg chg="del">
          <ac:chgData name="Roy, Julie (DSF-S)" userId="44a2ce5a-f49d-47d0-a153-9afccb10335b" providerId="ADAL" clId="{36257E8A-6ED1-4433-B9B0-DF67953B8442}" dt="2024-04-16T13:01:38.868" v="2" actId="478"/>
          <ac:picMkLst>
            <pc:docMk/>
            <pc:sldMk cId="3992304341" sldId="265"/>
            <ac:picMk id="5" creationId="{6FAB7E3A-8777-C24F-944E-EB5787001527}"/>
          </ac:picMkLst>
        </pc:picChg>
        <pc:picChg chg="add mod">
          <ac:chgData name="Roy, Julie (DSF-S)" userId="44a2ce5a-f49d-47d0-a153-9afccb10335b" providerId="ADAL" clId="{36257E8A-6ED1-4433-B9B0-DF67953B8442}" dt="2024-04-16T13:05:46.502" v="411" actId="1076"/>
          <ac:picMkLst>
            <pc:docMk/>
            <pc:sldMk cId="3992304341" sldId="265"/>
            <ac:picMk id="1026" creationId="{8E37B0BF-5CD4-EA95-93B5-27BD70B194D9}"/>
          </ac:picMkLst>
        </pc:picChg>
      </pc:sldChg>
    </pc:docChg>
  </pc:docChgLst>
  <pc:docChgLst>
    <pc:chgData name="Julie Roy" userId="S::ejr3818@umoncton.ca::20d1e587-ada9-4c3e-8e7d-c2fbf50649d9" providerId="AD" clId="Web-{D1DC9DC5-A84A-4BAD-813A-F01F2E299BF1}"/>
    <pc:docChg chg="modSld">
      <pc:chgData name="Julie Roy" userId="S::ejr3818@umoncton.ca::20d1e587-ada9-4c3e-8e7d-c2fbf50649d9" providerId="AD" clId="Web-{D1DC9DC5-A84A-4BAD-813A-F01F2E299BF1}" dt="2024-04-28T23:43:49.475" v="2" actId="1076"/>
      <pc:docMkLst>
        <pc:docMk/>
      </pc:docMkLst>
      <pc:sldChg chg="addSp delSp modSp">
        <pc:chgData name="Julie Roy" userId="S::ejr3818@umoncton.ca::20d1e587-ada9-4c3e-8e7d-c2fbf50649d9" providerId="AD" clId="Web-{D1DC9DC5-A84A-4BAD-813A-F01F2E299BF1}" dt="2024-04-28T23:43:49.475" v="2" actId="1076"/>
        <pc:sldMkLst>
          <pc:docMk/>
          <pc:sldMk cId="3413671980" sldId="260"/>
        </pc:sldMkLst>
        <pc:spChg chg="del">
          <ac:chgData name="Julie Roy" userId="S::ejr3818@umoncton.ca::20d1e587-ada9-4c3e-8e7d-c2fbf50649d9" providerId="AD" clId="Web-{D1DC9DC5-A84A-4BAD-813A-F01F2E299BF1}" dt="2024-04-28T23:43:41.740" v="0"/>
          <ac:spMkLst>
            <pc:docMk/>
            <pc:sldMk cId="3413671980" sldId="260"/>
            <ac:spMk id="4" creationId="{F3221906-5436-24FE-69B7-889B72F4DD7F}"/>
          </ac:spMkLst>
        </pc:spChg>
        <pc:picChg chg="add mod ord">
          <ac:chgData name="Julie Roy" userId="S::ejr3818@umoncton.ca::20d1e587-ada9-4c3e-8e7d-c2fbf50649d9" providerId="AD" clId="Web-{D1DC9DC5-A84A-4BAD-813A-F01F2E299BF1}" dt="2024-04-28T23:43:49.475" v="2" actId="1076"/>
          <ac:picMkLst>
            <pc:docMk/>
            <pc:sldMk cId="3413671980" sldId="260"/>
            <ac:picMk id="6" creationId="{7FD272C7-5A17-FDC3-8629-246F5D5FA417}"/>
          </ac:picMkLst>
        </pc:picChg>
      </pc:sldChg>
    </pc:docChg>
  </pc:docChgLst>
  <pc:docChgLst>
    <pc:chgData clId="Web-{D1DC9DC5-A84A-4BAD-813A-F01F2E299BF1}"/>
    <pc:docChg chg="modSld">
      <pc:chgData name="" userId="" providerId="" clId="Web-{D1DC9DC5-A84A-4BAD-813A-F01F2E299BF1}" dt="2024-04-28T23:43:28.865" v="0"/>
      <pc:docMkLst>
        <pc:docMk/>
      </pc:docMkLst>
      <pc:sldChg chg="addSp delSp modSp">
        <pc:chgData name="" userId="" providerId="" clId="Web-{D1DC9DC5-A84A-4BAD-813A-F01F2E299BF1}" dt="2024-04-28T23:43:28.865" v="0"/>
        <pc:sldMkLst>
          <pc:docMk/>
          <pc:sldMk cId="3413671980" sldId="260"/>
        </pc:sldMkLst>
        <pc:spChg chg="add mod">
          <ac:chgData name="" userId="" providerId="" clId="Web-{D1DC9DC5-A84A-4BAD-813A-F01F2E299BF1}" dt="2024-04-28T23:43:28.865" v="0"/>
          <ac:spMkLst>
            <pc:docMk/>
            <pc:sldMk cId="3413671980" sldId="260"/>
            <ac:spMk id="4" creationId="{F3221906-5436-24FE-69B7-889B72F4DD7F}"/>
          </ac:spMkLst>
        </pc:spChg>
        <pc:picChg chg="del">
          <ac:chgData name="" userId="" providerId="" clId="Web-{D1DC9DC5-A84A-4BAD-813A-F01F2E299BF1}" dt="2024-04-28T23:43:28.865" v="0"/>
          <ac:picMkLst>
            <pc:docMk/>
            <pc:sldMk cId="3413671980" sldId="260"/>
            <ac:picMk id="5" creationId="{F403AEA6-82EE-FF46-B0BE-B37FE0922AF6}"/>
          </ac:picMkLst>
        </pc:picChg>
      </pc:sldChg>
    </pc:docChg>
  </pc:docChgLst>
  <pc:docChgLst>
    <pc:chgData name="Jeanne Godin" userId="9f183429-bd09-4892-9ced-14ae7c7ca501" providerId="ADAL" clId="{E0D45BCB-D446-4F61-9D2A-BBFAB709D609}"/>
    <pc:docChg chg="undo custSel delSld modSld sldOrd">
      <pc:chgData name="Jeanne Godin" userId="9f183429-bd09-4892-9ced-14ae7c7ca501" providerId="ADAL" clId="{E0D45BCB-D446-4F61-9D2A-BBFAB709D609}" dt="2024-04-15T19:13:20.742" v="41" actId="27636"/>
      <pc:docMkLst>
        <pc:docMk/>
      </pc:docMkLst>
      <pc:sldChg chg="del">
        <pc:chgData name="Jeanne Godin" userId="9f183429-bd09-4892-9ced-14ae7c7ca501" providerId="ADAL" clId="{E0D45BCB-D446-4F61-9D2A-BBFAB709D609}" dt="2024-04-15T19:08:00.956" v="0" actId="47"/>
        <pc:sldMkLst>
          <pc:docMk/>
          <pc:sldMk cId="3409763689" sldId="257"/>
        </pc:sldMkLst>
      </pc:sldChg>
      <pc:sldChg chg="modSp mod ord setBg">
        <pc:chgData name="Jeanne Godin" userId="9f183429-bd09-4892-9ced-14ae7c7ca501" providerId="ADAL" clId="{E0D45BCB-D446-4F61-9D2A-BBFAB709D609}" dt="2024-04-15T19:13:09.563" v="39" actId="26606"/>
        <pc:sldMkLst>
          <pc:docMk/>
          <pc:sldMk cId="1041293136" sldId="258"/>
        </pc:sldMkLst>
        <pc:spChg chg="mod">
          <ac:chgData name="Jeanne Godin" userId="9f183429-bd09-4892-9ced-14ae7c7ca501" providerId="ADAL" clId="{E0D45BCB-D446-4F61-9D2A-BBFAB709D609}" dt="2024-04-15T19:13:09.563" v="39" actId="26606"/>
          <ac:spMkLst>
            <pc:docMk/>
            <pc:sldMk cId="1041293136" sldId="258"/>
            <ac:spMk id="2" creationId="{8D59711D-15D8-914B-84BE-24B888DCC57E}"/>
          </ac:spMkLst>
        </pc:spChg>
        <pc:spChg chg="mod">
          <ac:chgData name="Jeanne Godin" userId="9f183429-bd09-4892-9ced-14ae7c7ca501" providerId="ADAL" clId="{E0D45BCB-D446-4F61-9D2A-BBFAB709D609}" dt="2024-04-15T19:13:09.563" v="39" actId="26606"/>
          <ac:spMkLst>
            <pc:docMk/>
            <pc:sldMk cId="1041293136" sldId="258"/>
            <ac:spMk id="3" creationId="{EF2AB0C2-F77B-9D42-80A6-34A73CDC3F98}"/>
          </ac:spMkLst>
        </pc:spChg>
        <pc:picChg chg="mod">
          <ac:chgData name="Jeanne Godin" userId="9f183429-bd09-4892-9ced-14ae7c7ca501" providerId="ADAL" clId="{E0D45BCB-D446-4F61-9D2A-BBFAB709D609}" dt="2024-04-15T19:13:09.563" v="39" actId="26606"/>
          <ac:picMkLst>
            <pc:docMk/>
            <pc:sldMk cId="1041293136" sldId="258"/>
            <ac:picMk id="5" creationId="{6FAB7E3A-8777-C24F-944E-EB5787001527}"/>
          </ac:picMkLst>
        </pc:picChg>
      </pc:sldChg>
      <pc:sldChg chg="del">
        <pc:chgData name="Jeanne Godin" userId="9f183429-bd09-4892-9ced-14ae7c7ca501" providerId="ADAL" clId="{E0D45BCB-D446-4F61-9D2A-BBFAB709D609}" dt="2024-04-15T19:08:20.450" v="5" actId="47"/>
        <pc:sldMkLst>
          <pc:docMk/>
          <pc:sldMk cId="1533112054" sldId="259"/>
        </pc:sldMkLst>
      </pc:sldChg>
      <pc:sldChg chg="addSp modSp mod ord setBg">
        <pc:chgData name="Jeanne Godin" userId="9f183429-bd09-4892-9ced-14ae7c7ca501" providerId="ADAL" clId="{E0D45BCB-D446-4F61-9D2A-BBFAB709D609}" dt="2024-04-15T19:12:59.538" v="38" actId="26606"/>
        <pc:sldMkLst>
          <pc:docMk/>
          <pc:sldMk cId="2334064614" sldId="261"/>
        </pc:sldMkLst>
        <pc:spChg chg="mod">
          <ac:chgData name="Jeanne Godin" userId="9f183429-bd09-4892-9ced-14ae7c7ca501" providerId="ADAL" clId="{E0D45BCB-D446-4F61-9D2A-BBFAB709D609}" dt="2024-04-15T19:12:59.538" v="38" actId="26606"/>
          <ac:spMkLst>
            <pc:docMk/>
            <pc:sldMk cId="2334064614" sldId="261"/>
            <ac:spMk id="2" creationId="{B156B046-6931-F74E-B21E-14237FC3AED6}"/>
          </ac:spMkLst>
        </pc:spChg>
        <pc:spChg chg="mod">
          <ac:chgData name="Jeanne Godin" userId="9f183429-bd09-4892-9ced-14ae7c7ca501" providerId="ADAL" clId="{E0D45BCB-D446-4F61-9D2A-BBFAB709D609}" dt="2024-04-15T19:12:59.538" v="38" actId="26606"/>
          <ac:spMkLst>
            <pc:docMk/>
            <pc:sldMk cId="2334064614" sldId="261"/>
            <ac:spMk id="3" creationId="{3AD2DE3C-868B-FC42-AE56-D9D5AFFBA320}"/>
          </ac:spMkLst>
        </pc:spChg>
        <pc:spChg chg="add">
          <ac:chgData name="Jeanne Godin" userId="9f183429-bd09-4892-9ced-14ae7c7ca501" providerId="ADAL" clId="{E0D45BCB-D446-4F61-9D2A-BBFAB709D609}" dt="2024-04-15T19:12:59.538" v="38" actId="26606"/>
          <ac:spMkLst>
            <pc:docMk/>
            <pc:sldMk cId="2334064614" sldId="261"/>
            <ac:spMk id="10" creationId="{3BCB5F6A-9EB0-40B0-9D13-3023E9A20508}"/>
          </ac:spMkLst>
        </pc:spChg>
        <pc:picChg chg="mod">
          <ac:chgData name="Jeanne Godin" userId="9f183429-bd09-4892-9ced-14ae7c7ca501" providerId="ADAL" clId="{E0D45BCB-D446-4F61-9D2A-BBFAB709D609}" dt="2024-04-15T19:12:59.538" v="38" actId="26606"/>
          <ac:picMkLst>
            <pc:docMk/>
            <pc:sldMk cId="2334064614" sldId="261"/>
            <ac:picMk id="5" creationId="{D4E8E44F-76E6-FB47-A920-54F7F25CA93F}"/>
          </ac:picMkLst>
        </pc:picChg>
      </pc:sldChg>
      <pc:sldChg chg="addSp delSp modSp mod setBg">
        <pc:chgData name="Jeanne Godin" userId="9f183429-bd09-4892-9ced-14ae7c7ca501" providerId="ADAL" clId="{E0D45BCB-D446-4F61-9D2A-BBFAB709D609}" dt="2024-04-15T19:12:15.356" v="23" actId="26606"/>
        <pc:sldMkLst>
          <pc:docMk/>
          <pc:sldMk cId="1213497231" sldId="262"/>
        </pc:sldMkLst>
        <pc:spChg chg="mod ord">
          <ac:chgData name="Jeanne Godin" userId="9f183429-bd09-4892-9ced-14ae7c7ca501" providerId="ADAL" clId="{E0D45BCB-D446-4F61-9D2A-BBFAB709D609}" dt="2024-04-15T19:12:15.356" v="23" actId="26606"/>
          <ac:spMkLst>
            <pc:docMk/>
            <pc:sldMk cId="1213497231" sldId="262"/>
            <ac:spMk id="2" creationId="{B156B046-6931-F74E-B21E-14237FC3AED6}"/>
          </ac:spMkLst>
        </pc:spChg>
        <pc:spChg chg="del mod">
          <ac:chgData name="Jeanne Godin" userId="9f183429-bd09-4892-9ced-14ae7c7ca501" providerId="ADAL" clId="{E0D45BCB-D446-4F61-9D2A-BBFAB709D609}" dt="2024-04-15T19:11:00.030" v="9" actId="931"/>
          <ac:spMkLst>
            <pc:docMk/>
            <pc:sldMk cId="1213497231" sldId="262"/>
            <ac:spMk id="3" creationId="{3AD2DE3C-868B-FC42-AE56-D9D5AFFBA320}"/>
          </ac:spMkLst>
        </pc:spChg>
        <pc:spChg chg="add del mod">
          <ac:chgData name="Jeanne Godin" userId="9f183429-bd09-4892-9ced-14ae7c7ca501" providerId="ADAL" clId="{E0D45BCB-D446-4F61-9D2A-BBFAB709D609}" dt="2024-04-15T19:12:12.213" v="20" actId="931"/>
          <ac:spMkLst>
            <pc:docMk/>
            <pc:sldMk cId="1213497231" sldId="262"/>
            <ac:spMk id="7" creationId="{267F2203-36B5-A917-D233-A3302F971203}"/>
          </ac:spMkLst>
        </pc:spChg>
        <pc:spChg chg="add del">
          <ac:chgData name="Jeanne Godin" userId="9f183429-bd09-4892-9ced-14ae7c7ca501" providerId="ADAL" clId="{E0D45BCB-D446-4F61-9D2A-BBFAB709D609}" dt="2024-04-15T19:11:06.698" v="13" actId="26606"/>
          <ac:spMkLst>
            <pc:docMk/>
            <pc:sldMk cId="1213497231" sldId="262"/>
            <ac:spMk id="9" creationId="{8BF0906E-6607-B4C6-D0D4-17FACC62AFBF}"/>
          </ac:spMkLst>
        </pc:spChg>
        <pc:spChg chg="add del">
          <ac:chgData name="Jeanne Godin" userId="9f183429-bd09-4892-9ced-14ae7c7ca501" providerId="ADAL" clId="{E0D45BCB-D446-4F61-9D2A-BBFAB709D609}" dt="2024-04-15T19:11:38.809" v="17" actId="26606"/>
          <ac:spMkLst>
            <pc:docMk/>
            <pc:sldMk cId="1213497231" sldId="262"/>
            <ac:spMk id="22" creationId="{8BF0906E-6607-B4C6-D0D4-17FACC62AFBF}"/>
          </ac:spMkLst>
        </pc:spChg>
        <pc:grpChg chg="add del">
          <ac:chgData name="Jeanne Godin" userId="9f183429-bd09-4892-9ced-14ae7c7ca501" providerId="ADAL" clId="{E0D45BCB-D446-4F61-9D2A-BBFAB709D609}" dt="2024-04-15T19:11:23.535" v="15" actId="26606"/>
          <ac:grpSpMkLst>
            <pc:docMk/>
            <pc:sldMk cId="1213497231" sldId="262"/>
            <ac:grpSpMk id="10" creationId="{B4DE830A-B531-4A3B-96F6-0ECE88B08555}"/>
          </ac:grpSpMkLst>
        </pc:grpChg>
        <pc:grpChg chg="add del">
          <ac:chgData name="Jeanne Godin" userId="9f183429-bd09-4892-9ced-14ae7c7ca501" providerId="ADAL" clId="{E0D45BCB-D446-4F61-9D2A-BBFAB709D609}" dt="2024-04-15T19:12:15.356" v="23" actId="26606"/>
          <ac:grpSpMkLst>
            <pc:docMk/>
            <pc:sldMk cId="1213497231" sldId="262"/>
            <ac:grpSpMk id="24" creationId="{B4DE830A-B531-4A3B-96F6-0ECE88B08555}"/>
          </ac:grpSpMkLst>
        </pc:grpChg>
        <pc:grpChg chg="add">
          <ac:chgData name="Jeanne Godin" userId="9f183429-bd09-4892-9ced-14ae7c7ca501" providerId="ADAL" clId="{E0D45BCB-D446-4F61-9D2A-BBFAB709D609}" dt="2024-04-15T19:12:15.356" v="23" actId="26606"/>
          <ac:grpSpMkLst>
            <pc:docMk/>
            <pc:sldMk cId="1213497231" sldId="262"/>
            <ac:grpSpMk id="29" creationId="{88C9B83F-64CD-41C1-925F-A08801FFD0BD}"/>
          </ac:grpSpMkLst>
        </pc:grpChg>
        <pc:picChg chg="add del mod">
          <ac:chgData name="Jeanne Godin" userId="9f183429-bd09-4892-9ced-14ae7c7ca501" providerId="ADAL" clId="{E0D45BCB-D446-4F61-9D2A-BBFAB709D609}" dt="2024-04-15T19:11:46.045" v="19" actId="478"/>
          <ac:picMkLst>
            <pc:docMk/>
            <pc:sldMk cId="1213497231" sldId="262"/>
            <ac:picMk id="5" creationId="{1C41F0F7-389B-A4F1-4F18-82157B3ACCB8}"/>
          </ac:picMkLst>
        </pc:picChg>
        <pc:picChg chg="add mod">
          <ac:chgData name="Jeanne Godin" userId="9f183429-bd09-4892-9ced-14ae7c7ca501" providerId="ADAL" clId="{E0D45BCB-D446-4F61-9D2A-BBFAB709D609}" dt="2024-04-15T19:12:15.356" v="23" actId="26606"/>
          <ac:picMkLst>
            <pc:docMk/>
            <pc:sldMk cId="1213497231" sldId="262"/>
            <ac:picMk id="21" creationId="{889EB904-AFB8-B5EE-F3F5-7E9F660081BF}"/>
          </ac:picMkLst>
        </pc:picChg>
      </pc:sldChg>
      <pc:sldChg chg="addSp modSp mod setBg">
        <pc:chgData name="Jeanne Godin" userId="9f183429-bd09-4892-9ced-14ae7c7ca501" providerId="ADAL" clId="{E0D45BCB-D446-4F61-9D2A-BBFAB709D609}" dt="2024-04-15T19:13:20.742" v="41" actId="27636"/>
        <pc:sldMkLst>
          <pc:docMk/>
          <pc:sldMk cId="1834678225" sldId="264"/>
        </pc:sldMkLst>
        <pc:spChg chg="mod">
          <ac:chgData name="Jeanne Godin" userId="9f183429-bd09-4892-9ced-14ae7c7ca501" providerId="ADAL" clId="{E0D45BCB-D446-4F61-9D2A-BBFAB709D609}" dt="2024-04-15T19:13:20.742" v="41" actId="27636"/>
          <ac:spMkLst>
            <pc:docMk/>
            <pc:sldMk cId="1834678225" sldId="264"/>
            <ac:spMk id="7" creationId="{AED43ACD-F315-9493-8977-BB4930C87791}"/>
          </ac:spMkLst>
        </pc:spChg>
        <pc:spChg chg="add">
          <ac:chgData name="Jeanne Godin" userId="9f183429-bd09-4892-9ced-14ae7c7ca501" providerId="ADAL" clId="{E0D45BCB-D446-4F61-9D2A-BBFAB709D609}" dt="2024-04-15T19:13:20.601" v="40" actId="26606"/>
          <ac:spMkLst>
            <pc:docMk/>
            <pc:sldMk cId="1834678225" sldId="264"/>
            <ac:spMk id="12" creationId="{03E8462A-FEBA-4848-81CC-3F8DA3E477BE}"/>
          </ac:spMkLst>
        </pc:spChg>
        <pc:spChg chg="add">
          <ac:chgData name="Jeanne Godin" userId="9f183429-bd09-4892-9ced-14ae7c7ca501" providerId="ADAL" clId="{E0D45BCB-D446-4F61-9D2A-BBFAB709D609}" dt="2024-04-15T19:13:20.601" v="40" actId="26606"/>
          <ac:spMkLst>
            <pc:docMk/>
            <pc:sldMk cId="1834678225" sldId="264"/>
            <ac:spMk id="25" creationId="{7941F9B1-B01B-4A84-89D9-B169AEB4E456}"/>
          </ac:spMkLst>
        </pc:spChg>
        <pc:grpChg chg="add">
          <ac:chgData name="Jeanne Godin" userId="9f183429-bd09-4892-9ced-14ae7c7ca501" providerId="ADAL" clId="{E0D45BCB-D446-4F61-9D2A-BBFAB709D609}" dt="2024-04-15T19:13:20.601" v="40" actId="26606"/>
          <ac:grpSpMkLst>
            <pc:docMk/>
            <pc:sldMk cId="1834678225" sldId="264"/>
            <ac:grpSpMk id="14" creationId="{2109F83F-40FE-4DB3-84CC-09FB3340D06D}"/>
          </ac:grpSpMkLst>
        </pc:grpChg>
      </pc:sldChg>
    </pc:docChg>
  </pc:docChgLst>
  <pc:docChgLst>
    <pc:chgData name="Julie Roy" userId="S::ejr3818@umoncton.ca::20d1e587-ada9-4c3e-8e7d-c2fbf50649d9" providerId="AD" clId="Web-{7E627AA5-7C3A-4E0B-9DC1-D6E32C7FD93F}"/>
    <pc:docChg chg="modSld">
      <pc:chgData name="Julie Roy" userId="S::ejr3818@umoncton.ca::20d1e587-ada9-4c3e-8e7d-c2fbf50649d9" providerId="AD" clId="Web-{7E627AA5-7C3A-4E0B-9DC1-D6E32C7FD93F}" dt="2024-05-06T17:56:11.431" v="4" actId="1076"/>
      <pc:docMkLst>
        <pc:docMk/>
      </pc:docMkLst>
      <pc:sldChg chg="addSp delSp modSp">
        <pc:chgData name="Julie Roy" userId="S::ejr3818@umoncton.ca::20d1e587-ada9-4c3e-8e7d-c2fbf50649d9" providerId="AD" clId="Web-{7E627AA5-7C3A-4E0B-9DC1-D6E32C7FD93F}" dt="2024-05-06T17:56:11.431" v="4" actId="1076"/>
        <pc:sldMkLst>
          <pc:docMk/>
          <pc:sldMk cId="3413671980" sldId="260"/>
        </pc:sldMkLst>
        <pc:spChg chg="add del mod">
          <ac:chgData name="Julie Roy" userId="S::ejr3818@umoncton.ca::20d1e587-ada9-4c3e-8e7d-c2fbf50649d9" providerId="AD" clId="Web-{7E627AA5-7C3A-4E0B-9DC1-D6E32C7FD93F}" dt="2024-05-06T17:56:05.103" v="1"/>
          <ac:spMkLst>
            <pc:docMk/>
            <pc:sldMk cId="3413671980" sldId="260"/>
            <ac:spMk id="4" creationId="{B4F477E0-AEB7-CD60-5A6D-00E4480381A6}"/>
          </ac:spMkLst>
        </pc:spChg>
        <pc:picChg chg="add mod ord">
          <ac:chgData name="Julie Roy" userId="S::ejr3818@umoncton.ca::20d1e587-ada9-4c3e-8e7d-c2fbf50649d9" providerId="AD" clId="Web-{7E627AA5-7C3A-4E0B-9DC1-D6E32C7FD93F}" dt="2024-05-06T17:56:11.431" v="4" actId="1076"/>
          <ac:picMkLst>
            <pc:docMk/>
            <pc:sldMk cId="3413671980" sldId="260"/>
            <ac:picMk id="5" creationId="{CDE655E6-1936-9037-4448-969B30E127CB}"/>
          </ac:picMkLst>
        </pc:picChg>
        <pc:picChg chg="del">
          <ac:chgData name="Julie Roy" userId="S::ejr3818@umoncton.ca::20d1e587-ada9-4c3e-8e7d-c2fbf50649d9" providerId="AD" clId="Web-{7E627AA5-7C3A-4E0B-9DC1-D6E32C7FD93F}" dt="2024-05-06T17:55:00.555" v="0"/>
          <ac:picMkLst>
            <pc:docMk/>
            <pc:sldMk cId="3413671980" sldId="260"/>
            <ac:picMk id="6" creationId="{7FD272C7-5A17-FDC3-8629-246F5D5FA41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230187-35D2-4D47-9765-2516A370FC9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72109342-B070-4275-9B5B-DAE034B99266}">
      <dgm:prSet phldrT="[Texte]"/>
      <dgm:spPr/>
      <dgm:t>
        <a:bodyPr/>
        <a:lstStyle/>
        <a:p>
          <a:r>
            <a:rPr lang="fr-CA" dirty="0"/>
            <a:t>2000</a:t>
          </a:r>
        </a:p>
      </dgm:t>
    </dgm:pt>
    <dgm:pt modelId="{9A6BE42D-1217-4A68-953A-6A88ABB9A340}" type="parTrans" cxnId="{FD9295EF-FBAD-458A-8A2B-FC9CFE6D4531}">
      <dgm:prSet/>
      <dgm:spPr/>
      <dgm:t>
        <a:bodyPr/>
        <a:lstStyle/>
        <a:p>
          <a:endParaRPr lang="fr-CA"/>
        </a:p>
      </dgm:t>
    </dgm:pt>
    <dgm:pt modelId="{A35269F6-D337-442E-B76C-4976DD78A147}" type="sibTrans" cxnId="{FD9295EF-FBAD-458A-8A2B-FC9CFE6D4531}">
      <dgm:prSet/>
      <dgm:spPr/>
      <dgm:t>
        <a:bodyPr/>
        <a:lstStyle/>
        <a:p>
          <a:endParaRPr lang="fr-CA"/>
        </a:p>
      </dgm:t>
    </dgm:pt>
    <dgm:pt modelId="{B46DE7B9-8CFA-4351-A398-7FC68225F2AE}">
      <dgm:prSet phldrT="[Texte]"/>
      <dgm:spPr/>
      <dgm:t>
        <a:bodyPr/>
        <a:lstStyle/>
        <a:p>
          <a:r>
            <a:rPr lang="fr-CA" dirty="0"/>
            <a:t>2014</a:t>
          </a:r>
        </a:p>
      </dgm:t>
    </dgm:pt>
    <dgm:pt modelId="{8F74331E-D24F-4EA7-A5C0-EB57918DE708}" type="parTrans" cxnId="{38FD760A-A8BD-458A-A705-06C04FB3745C}">
      <dgm:prSet/>
      <dgm:spPr/>
      <dgm:t>
        <a:bodyPr/>
        <a:lstStyle/>
        <a:p>
          <a:endParaRPr lang="fr-CA"/>
        </a:p>
      </dgm:t>
    </dgm:pt>
    <dgm:pt modelId="{4F8FDA2F-1E8A-4D45-BEF8-1A71C639276B}" type="sibTrans" cxnId="{38FD760A-A8BD-458A-A705-06C04FB3745C}">
      <dgm:prSet/>
      <dgm:spPr/>
      <dgm:t>
        <a:bodyPr/>
        <a:lstStyle/>
        <a:p>
          <a:endParaRPr lang="fr-CA"/>
        </a:p>
      </dgm:t>
    </dgm:pt>
    <dgm:pt modelId="{6ECC253E-3A3D-4091-A31A-70D81ACC2A56}">
      <dgm:prSet phldrT="[Texte]"/>
      <dgm:spPr/>
      <dgm:t>
        <a:bodyPr/>
        <a:lstStyle/>
        <a:p>
          <a:r>
            <a:rPr lang="fr-CA" dirty="0"/>
            <a:t>2019</a:t>
          </a:r>
        </a:p>
      </dgm:t>
    </dgm:pt>
    <dgm:pt modelId="{119175E5-84AB-45E1-B544-24942470DA9B}" type="parTrans" cxnId="{832D2BA1-7BBB-4E62-9AD4-A9F183461F62}">
      <dgm:prSet/>
      <dgm:spPr/>
      <dgm:t>
        <a:bodyPr/>
        <a:lstStyle/>
        <a:p>
          <a:endParaRPr lang="fr-CA"/>
        </a:p>
      </dgm:t>
    </dgm:pt>
    <dgm:pt modelId="{18EDAC39-E082-4529-92B3-D9732BA5BBD8}" type="sibTrans" cxnId="{832D2BA1-7BBB-4E62-9AD4-A9F183461F62}">
      <dgm:prSet/>
      <dgm:spPr/>
      <dgm:t>
        <a:bodyPr/>
        <a:lstStyle/>
        <a:p>
          <a:endParaRPr lang="fr-CA"/>
        </a:p>
      </dgm:t>
    </dgm:pt>
    <dgm:pt modelId="{041FBCB9-0B25-424F-A53F-A03541C2AE8F}" type="pres">
      <dgm:prSet presAssocID="{EE230187-35D2-4D47-9765-2516A370FC91}" presName="Name0" presStyleCnt="0">
        <dgm:presLayoutVars>
          <dgm:dir/>
          <dgm:resizeHandles val="exact"/>
        </dgm:presLayoutVars>
      </dgm:prSet>
      <dgm:spPr/>
    </dgm:pt>
    <dgm:pt modelId="{5EC95192-020D-4216-85EB-AE0A80DCBD53}" type="pres">
      <dgm:prSet presAssocID="{72109342-B070-4275-9B5B-DAE034B99266}" presName="parTxOnly" presStyleLbl="node1" presStyleIdx="0" presStyleCnt="3">
        <dgm:presLayoutVars>
          <dgm:bulletEnabled val="1"/>
        </dgm:presLayoutVars>
      </dgm:prSet>
      <dgm:spPr/>
    </dgm:pt>
    <dgm:pt modelId="{7DDCC9BA-97DB-4E01-81CB-81D2C0783E7C}" type="pres">
      <dgm:prSet presAssocID="{A35269F6-D337-442E-B76C-4976DD78A147}" presName="parSpace" presStyleCnt="0"/>
      <dgm:spPr/>
    </dgm:pt>
    <dgm:pt modelId="{4FF2723C-93BD-4627-99D9-4A9F410284A3}" type="pres">
      <dgm:prSet presAssocID="{B46DE7B9-8CFA-4351-A398-7FC68225F2AE}" presName="parTxOnly" presStyleLbl="node1" presStyleIdx="1" presStyleCnt="3">
        <dgm:presLayoutVars>
          <dgm:bulletEnabled val="1"/>
        </dgm:presLayoutVars>
      </dgm:prSet>
      <dgm:spPr/>
    </dgm:pt>
    <dgm:pt modelId="{DCFC94E9-2937-40C0-8501-D19E127D6721}" type="pres">
      <dgm:prSet presAssocID="{4F8FDA2F-1E8A-4D45-BEF8-1A71C639276B}" presName="parSpace" presStyleCnt="0"/>
      <dgm:spPr/>
    </dgm:pt>
    <dgm:pt modelId="{9529DC81-AC5E-41FB-A836-2E45F70915B8}" type="pres">
      <dgm:prSet presAssocID="{6ECC253E-3A3D-4091-A31A-70D81ACC2A56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38FD760A-A8BD-458A-A705-06C04FB3745C}" srcId="{EE230187-35D2-4D47-9765-2516A370FC91}" destId="{B46DE7B9-8CFA-4351-A398-7FC68225F2AE}" srcOrd="1" destOrd="0" parTransId="{8F74331E-D24F-4EA7-A5C0-EB57918DE708}" sibTransId="{4F8FDA2F-1E8A-4D45-BEF8-1A71C639276B}"/>
    <dgm:cxn modelId="{D3940255-DB66-4BFD-99F3-0F81C4026FBE}" type="presOf" srcId="{72109342-B070-4275-9B5B-DAE034B99266}" destId="{5EC95192-020D-4216-85EB-AE0A80DCBD53}" srcOrd="0" destOrd="0" presId="urn:microsoft.com/office/officeart/2005/8/layout/hChevron3"/>
    <dgm:cxn modelId="{832D2BA1-7BBB-4E62-9AD4-A9F183461F62}" srcId="{EE230187-35D2-4D47-9765-2516A370FC91}" destId="{6ECC253E-3A3D-4091-A31A-70D81ACC2A56}" srcOrd="2" destOrd="0" parTransId="{119175E5-84AB-45E1-B544-24942470DA9B}" sibTransId="{18EDAC39-E082-4529-92B3-D9732BA5BBD8}"/>
    <dgm:cxn modelId="{D02203A3-DB4B-4DFE-A7D3-2F8155800483}" type="presOf" srcId="{EE230187-35D2-4D47-9765-2516A370FC91}" destId="{041FBCB9-0B25-424F-A53F-A03541C2AE8F}" srcOrd="0" destOrd="0" presId="urn:microsoft.com/office/officeart/2005/8/layout/hChevron3"/>
    <dgm:cxn modelId="{0F225DBE-EA5F-4857-909E-D596F7AAD4B4}" type="presOf" srcId="{6ECC253E-3A3D-4091-A31A-70D81ACC2A56}" destId="{9529DC81-AC5E-41FB-A836-2E45F70915B8}" srcOrd="0" destOrd="0" presId="urn:microsoft.com/office/officeart/2005/8/layout/hChevron3"/>
    <dgm:cxn modelId="{9955D2D6-DA00-45D3-996A-FE9879DA1F89}" type="presOf" srcId="{B46DE7B9-8CFA-4351-A398-7FC68225F2AE}" destId="{4FF2723C-93BD-4627-99D9-4A9F410284A3}" srcOrd="0" destOrd="0" presId="urn:microsoft.com/office/officeart/2005/8/layout/hChevron3"/>
    <dgm:cxn modelId="{FD9295EF-FBAD-458A-8A2B-FC9CFE6D4531}" srcId="{EE230187-35D2-4D47-9765-2516A370FC91}" destId="{72109342-B070-4275-9B5B-DAE034B99266}" srcOrd="0" destOrd="0" parTransId="{9A6BE42D-1217-4A68-953A-6A88ABB9A340}" sibTransId="{A35269F6-D337-442E-B76C-4976DD78A147}"/>
    <dgm:cxn modelId="{504D013F-5AD9-4E42-905D-3CD6687E1F30}" type="presParOf" srcId="{041FBCB9-0B25-424F-A53F-A03541C2AE8F}" destId="{5EC95192-020D-4216-85EB-AE0A80DCBD53}" srcOrd="0" destOrd="0" presId="urn:microsoft.com/office/officeart/2005/8/layout/hChevron3"/>
    <dgm:cxn modelId="{7E36EFAC-545C-433A-B5DC-6F6C3E8D5C8A}" type="presParOf" srcId="{041FBCB9-0B25-424F-A53F-A03541C2AE8F}" destId="{7DDCC9BA-97DB-4E01-81CB-81D2C0783E7C}" srcOrd="1" destOrd="0" presId="urn:microsoft.com/office/officeart/2005/8/layout/hChevron3"/>
    <dgm:cxn modelId="{3A7CD4D2-65DD-4DAA-8E12-59CD0B09374A}" type="presParOf" srcId="{041FBCB9-0B25-424F-A53F-A03541C2AE8F}" destId="{4FF2723C-93BD-4627-99D9-4A9F410284A3}" srcOrd="2" destOrd="0" presId="urn:microsoft.com/office/officeart/2005/8/layout/hChevron3"/>
    <dgm:cxn modelId="{2E674056-D9E8-4258-A975-E303FB2D21E1}" type="presParOf" srcId="{041FBCB9-0B25-424F-A53F-A03541C2AE8F}" destId="{DCFC94E9-2937-40C0-8501-D19E127D6721}" srcOrd="3" destOrd="0" presId="urn:microsoft.com/office/officeart/2005/8/layout/hChevron3"/>
    <dgm:cxn modelId="{7F74EBC8-A153-481D-A362-1E66043D3F5E}" type="presParOf" srcId="{041FBCB9-0B25-424F-A53F-A03541C2AE8F}" destId="{9529DC81-AC5E-41FB-A836-2E45F70915B8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B2395F-F9E4-465A-A498-309E4681156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B67860B1-F51A-4F2B-8556-DF59257F69C0}">
      <dgm:prSet phldrT="[Texte]"/>
      <dgm:spPr/>
      <dgm:t>
        <a:bodyPr/>
        <a:lstStyle/>
        <a:p>
          <a:r>
            <a:rPr lang="fr-CA" dirty="0"/>
            <a:t>Pédagogie</a:t>
          </a:r>
        </a:p>
      </dgm:t>
    </dgm:pt>
    <dgm:pt modelId="{109498E2-ED50-41CE-9758-4A77E824FF8C}" type="parTrans" cxnId="{545838D9-8C78-4945-95EF-826191939FD3}">
      <dgm:prSet/>
      <dgm:spPr/>
      <dgm:t>
        <a:bodyPr/>
        <a:lstStyle/>
        <a:p>
          <a:endParaRPr lang="fr-CA"/>
        </a:p>
      </dgm:t>
    </dgm:pt>
    <dgm:pt modelId="{2166D12D-2259-47A4-A142-23B6EE118255}" type="sibTrans" cxnId="{545838D9-8C78-4945-95EF-826191939FD3}">
      <dgm:prSet/>
      <dgm:spPr/>
      <dgm:t>
        <a:bodyPr/>
        <a:lstStyle/>
        <a:p>
          <a:endParaRPr lang="fr-CA"/>
        </a:p>
      </dgm:t>
    </dgm:pt>
    <dgm:pt modelId="{CC616199-4A64-49B0-8806-0D7016C4FCE3}">
      <dgm:prSet phldrT="[Texte]"/>
      <dgm:spPr/>
      <dgm:t>
        <a:bodyPr/>
        <a:lstStyle/>
        <a:p>
          <a:r>
            <a:rPr lang="en-US" dirty="0"/>
            <a:t>Chute du magistral </a:t>
          </a:r>
          <a:endParaRPr lang="fr-CA" dirty="0"/>
        </a:p>
      </dgm:t>
    </dgm:pt>
    <dgm:pt modelId="{8841A0DF-8E2D-43E2-ABBE-4029BDEB3F73}" type="parTrans" cxnId="{78640736-1AE9-464A-9A2C-0CF0530EBE60}">
      <dgm:prSet/>
      <dgm:spPr/>
      <dgm:t>
        <a:bodyPr/>
        <a:lstStyle/>
        <a:p>
          <a:endParaRPr lang="fr-CA"/>
        </a:p>
      </dgm:t>
    </dgm:pt>
    <dgm:pt modelId="{C7811E10-C800-4CCF-8EE5-673003B15248}" type="sibTrans" cxnId="{78640736-1AE9-464A-9A2C-0CF0530EBE60}">
      <dgm:prSet/>
      <dgm:spPr/>
      <dgm:t>
        <a:bodyPr/>
        <a:lstStyle/>
        <a:p>
          <a:endParaRPr lang="fr-CA"/>
        </a:p>
      </dgm:t>
    </dgm:pt>
    <dgm:pt modelId="{244476AB-F08D-40B1-A27A-1D3EBB61AF43}">
      <dgm:prSet phldrT="[Texte]"/>
      <dgm:spPr/>
      <dgm:t>
        <a:bodyPr/>
        <a:lstStyle/>
        <a:p>
          <a:r>
            <a:rPr lang="fr-CA" dirty="0"/>
            <a:t>Environnement</a:t>
          </a:r>
        </a:p>
      </dgm:t>
    </dgm:pt>
    <dgm:pt modelId="{B7E63D1B-AADA-4BB1-A33C-873E21BF8DA0}" type="parTrans" cxnId="{8C2D4924-815E-4699-ABEE-62969103B1CD}">
      <dgm:prSet/>
      <dgm:spPr/>
      <dgm:t>
        <a:bodyPr/>
        <a:lstStyle/>
        <a:p>
          <a:endParaRPr lang="fr-CA"/>
        </a:p>
      </dgm:t>
    </dgm:pt>
    <dgm:pt modelId="{5629879A-EDBD-45B7-A4C5-556A9BFE3EE8}" type="sibTrans" cxnId="{8C2D4924-815E-4699-ABEE-62969103B1CD}">
      <dgm:prSet/>
      <dgm:spPr/>
      <dgm:t>
        <a:bodyPr/>
        <a:lstStyle/>
        <a:p>
          <a:endParaRPr lang="fr-CA"/>
        </a:p>
      </dgm:t>
    </dgm:pt>
    <dgm:pt modelId="{FF3AC7AF-A1F5-495E-9845-4AFD64D8C1A1}">
      <dgm:prSet phldrT="[Texte]"/>
      <dgm:spPr/>
      <dgm:t>
        <a:bodyPr/>
        <a:lstStyle/>
        <a:p>
          <a:r>
            <a:rPr lang="en-US" dirty="0" err="1"/>
            <a:t>Enlever</a:t>
          </a:r>
          <a:r>
            <a:rPr lang="en-US" dirty="0"/>
            <a:t> les </a:t>
          </a:r>
          <a:r>
            <a:rPr lang="en-US" dirty="0" err="1"/>
            <a:t>murs</a:t>
          </a:r>
          <a:r>
            <a:rPr lang="en-US" dirty="0"/>
            <a:t> </a:t>
          </a:r>
          <a:endParaRPr lang="fr-CA" dirty="0"/>
        </a:p>
      </dgm:t>
    </dgm:pt>
    <dgm:pt modelId="{305AC761-6AF6-435B-9AB9-CF050DD31012}" type="parTrans" cxnId="{D6134D53-2015-4912-A971-1F48BBF017C3}">
      <dgm:prSet/>
      <dgm:spPr/>
      <dgm:t>
        <a:bodyPr/>
        <a:lstStyle/>
        <a:p>
          <a:endParaRPr lang="fr-CA"/>
        </a:p>
      </dgm:t>
    </dgm:pt>
    <dgm:pt modelId="{CA497300-07C2-4F89-A8A3-1D21AE470E01}" type="sibTrans" cxnId="{D6134D53-2015-4912-A971-1F48BBF017C3}">
      <dgm:prSet/>
      <dgm:spPr/>
      <dgm:t>
        <a:bodyPr/>
        <a:lstStyle/>
        <a:p>
          <a:endParaRPr lang="fr-CA"/>
        </a:p>
      </dgm:t>
    </dgm:pt>
    <dgm:pt modelId="{A8ED08A9-AB5E-4010-8DB0-7D05DCCB7E06}">
      <dgm:prSet phldrT="[Texte]"/>
      <dgm:spPr/>
      <dgm:t>
        <a:bodyPr/>
        <a:lstStyle/>
        <a:p>
          <a:r>
            <a:rPr lang="fr-CA" dirty="0"/>
            <a:t>Satisfaction au travail</a:t>
          </a:r>
        </a:p>
      </dgm:t>
    </dgm:pt>
    <dgm:pt modelId="{326FA0D3-03A0-4ABE-9B17-268CC744890C}" type="parTrans" cxnId="{3F436E49-72DF-4635-96CE-5519F8B45BD8}">
      <dgm:prSet/>
      <dgm:spPr/>
      <dgm:t>
        <a:bodyPr/>
        <a:lstStyle/>
        <a:p>
          <a:endParaRPr lang="fr-CA"/>
        </a:p>
      </dgm:t>
    </dgm:pt>
    <dgm:pt modelId="{73CDBAEE-13AD-42F8-8F35-6D333F32C834}" type="sibTrans" cxnId="{3F436E49-72DF-4635-96CE-5519F8B45BD8}">
      <dgm:prSet/>
      <dgm:spPr/>
      <dgm:t>
        <a:bodyPr/>
        <a:lstStyle/>
        <a:p>
          <a:endParaRPr lang="fr-CA"/>
        </a:p>
      </dgm:t>
    </dgm:pt>
    <dgm:pt modelId="{43BFC173-2BEE-4EAD-BE7B-A431D3DB2A35}">
      <dgm:prSet phldrT="[Texte]"/>
      <dgm:spPr/>
      <dgm:t>
        <a:bodyPr/>
        <a:lstStyle/>
        <a:p>
          <a:r>
            <a:rPr lang="en-US" dirty="0"/>
            <a:t>Point de non retour</a:t>
          </a:r>
          <a:endParaRPr lang="fr-CA" dirty="0"/>
        </a:p>
      </dgm:t>
    </dgm:pt>
    <dgm:pt modelId="{5EDE0D4F-0897-4A65-9DA5-14E465BEDA10}" type="parTrans" cxnId="{AA06B03F-0D1E-4B89-993A-D1532BDA82BE}">
      <dgm:prSet/>
      <dgm:spPr/>
      <dgm:t>
        <a:bodyPr/>
        <a:lstStyle/>
        <a:p>
          <a:endParaRPr lang="fr-CA"/>
        </a:p>
      </dgm:t>
    </dgm:pt>
    <dgm:pt modelId="{D96BD6CE-4E0D-464A-809F-9035F6FDB774}" type="sibTrans" cxnId="{AA06B03F-0D1E-4B89-993A-D1532BDA82BE}">
      <dgm:prSet/>
      <dgm:spPr/>
      <dgm:t>
        <a:bodyPr/>
        <a:lstStyle/>
        <a:p>
          <a:endParaRPr lang="fr-CA"/>
        </a:p>
      </dgm:t>
    </dgm:pt>
    <dgm:pt modelId="{9F17B86A-3B1B-42B0-AB5B-CECB85A73980}">
      <dgm:prSet/>
      <dgm:spPr/>
      <dgm:t>
        <a:bodyPr/>
        <a:lstStyle/>
        <a:p>
          <a:r>
            <a:rPr lang="en-US"/>
            <a:t>Évaluer différemment</a:t>
          </a:r>
          <a:endParaRPr lang="en-US" dirty="0"/>
        </a:p>
      </dgm:t>
    </dgm:pt>
    <dgm:pt modelId="{9A9B315B-2B15-41BB-9AB4-6ACA9AE6BFAB}" type="parTrans" cxnId="{C5BAFB6F-6405-4297-8A3E-10237CF269DA}">
      <dgm:prSet/>
      <dgm:spPr/>
      <dgm:t>
        <a:bodyPr/>
        <a:lstStyle/>
        <a:p>
          <a:endParaRPr lang="fr-CA"/>
        </a:p>
      </dgm:t>
    </dgm:pt>
    <dgm:pt modelId="{979C9041-C56A-4BFC-A0D7-0FFA1E585AC4}" type="sibTrans" cxnId="{C5BAFB6F-6405-4297-8A3E-10237CF269DA}">
      <dgm:prSet/>
      <dgm:spPr/>
      <dgm:t>
        <a:bodyPr/>
        <a:lstStyle/>
        <a:p>
          <a:endParaRPr lang="fr-CA"/>
        </a:p>
      </dgm:t>
    </dgm:pt>
    <dgm:pt modelId="{42FABF19-D79F-408F-B87A-BBDEAB4027B9}">
      <dgm:prSet/>
      <dgm:spPr/>
      <dgm:t>
        <a:bodyPr/>
        <a:lstStyle/>
        <a:p>
          <a:r>
            <a:rPr lang="en-US" dirty="0" err="1"/>
            <a:t>Rôle</a:t>
          </a:r>
          <a:r>
            <a:rPr lang="en-US" dirty="0"/>
            <a:t> </a:t>
          </a:r>
          <a:r>
            <a:rPr lang="en-US" dirty="0" err="1"/>
            <a:t>modifié</a:t>
          </a:r>
          <a:r>
            <a:rPr lang="en-US" dirty="0"/>
            <a:t> </a:t>
          </a:r>
        </a:p>
      </dgm:t>
    </dgm:pt>
    <dgm:pt modelId="{9006ABCA-9C48-4E6A-B2D7-6552EC0352B4}" type="parTrans" cxnId="{83287A90-46F7-4EF8-87C6-ACEF6F1DFB48}">
      <dgm:prSet/>
      <dgm:spPr/>
      <dgm:t>
        <a:bodyPr/>
        <a:lstStyle/>
        <a:p>
          <a:endParaRPr lang="fr-CA"/>
        </a:p>
      </dgm:t>
    </dgm:pt>
    <dgm:pt modelId="{AD0DAF8A-D9F8-4268-9962-AA9C6CAF2D26}" type="sibTrans" cxnId="{83287A90-46F7-4EF8-87C6-ACEF6F1DFB48}">
      <dgm:prSet/>
      <dgm:spPr/>
      <dgm:t>
        <a:bodyPr/>
        <a:lstStyle/>
        <a:p>
          <a:endParaRPr lang="fr-CA"/>
        </a:p>
      </dgm:t>
    </dgm:pt>
    <dgm:pt modelId="{909DB988-63E5-4C25-867B-E3F7D5EBEE4C}">
      <dgm:prSet/>
      <dgm:spPr/>
      <dgm:t>
        <a:bodyPr/>
        <a:lstStyle/>
        <a:p>
          <a:r>
            <a:rPr lang="en-US"/>
            <a:t>Espace partagé</a:t>
          </a:r>
          <a:endParaRPr lang="en-US" dirty="0"/>
        </a:p>
      </dgm:t>
    </dgm:pt>
    <dgm:pt modelId="{9D1961BE-144B-4C37-96A1-569EAD4B1502}" type="parTrans" cxnId="{10E94EEC-3331-49C8-9CAA-9C5F1CF2A8A8}">
      <dgm:prSet/>
      <dgm:spPr/>
      <dgm:t>
        <a:bodyPr/>
        <a:lstStyle/>
        <a:p>
          <a:endParaRPr lang="fr-CA"/>
        </a:p>
      </dgm:t>
    </dgm:pt>
    <dgm:pt modelId="{B28557C9-B503-4363-BA4D-66609E6713E2}" type="sibTrans" cxnId="{10E94EEC-3331-49C8-9CAA-9C5F1CF2A8A8}">
      <dgm:prSet/>
      <dgm:spPr/>
      <dgm:t>
        <a:bodyPr/>
        <a:lstStyle/>
        <a:p>
          <a:endParaRPr lang="fr-CA"/>
        </a:p>
      </dgm:t>
    </dgm:pt>
    <dgm:pt modelId="{728D40D7-DA2B-4F41-9FD3-4ED16D43BDC7}">
      <dgm:prSet/>
      <dgm:spPr/>
      <dgm:t>
        <a:bodyPr/>
        <a:lstStyle/>
        <a:p>
          <a:r>
            <a:rPr lang="en-US" dirty="0"/>
            <a:t>Usage </a:t>
          </a:r>
          <a:r>
            <a:rPr lang="en-US" dirty="0" err="1"/>
            <a:t>adéquat</a:t>
          </a:r>
          <a:r>
            <a:rPr lang="en-US" dirty="0"/>
            <a:t> des </a:t>
          </a:r>
          <a:r>
            <a:rPr lang="en-US" dirty="0" err="1"/>
            <a:t>outils</a:t>
          </a:r>
          <a:r>
            <a:rPr lang="en-US" dirty="0"/>
            <a:t> </a:t>
          </a:r>
        </a:p>
      </dgm:t>
    </dgm:pt>
    <dgm:pt modelId="{44412197-331F-46BB-8AF8-6AEE5A15D3F4}" type="parTrans" cxnId="{D4B92BA9-83BA-4849-A6EF-A3CFE688083C}">
      <dgm:prSet/>
      <dgm:spPr/>
      <dgm:t>
        <a:bodyPr/>
        <a:lstStyle/>
        <a:p>
          <a:endParaRPr lang="fr-CA"/>
        </a:p>
      </dgm:t>
    </dgm:pt>
    <dgm:pt modelId="{D77A00A5-A1BA-424E-87C8-BA6B852F5960}" type="sibTrans" cxnId="{D4B92BA9-83BA-4849-A6EF-A3CFE688083C}">
      <dgm:prSet/>
      <dgm:spPr/>
      <dgm:t>
        <a:bodyPr/>
        <a:lstStyle/>
        <a:p>
          <a:endParaRPr lang="fr-CA"/>
        </a:p>
      </dgm:t>
    </dgm:pt>
    <dgm:pt modelId="{6FFBCAFD-65DC-4BB3-B320-C02AA7666115}">
      <dgm:prSet/>
      <dgm:spPr/>
      <dgm:t>
        <a:bodyPr/>
        <a:lstStyle/>
        <a:p>
          <a:r>
            <a:rPr lang="en-US"/>
            <a:t>Adaptation</a:t>
          </a:r>
          <a:endParaRPr lang="en-US" dirty="0"/>
        </a:p>
      </dgm:t>
    </dgm:pt>
    <dgm:pt modelId="{0054899F-08BF-42CF-A886-D19B96FBFF29}" type="parTrans" cxnId="{C361519E-4D3A-4E6D-9124-43B90EE5A219}">
      <dgm:prSet/>
      <dgm:spPr/>
      <dgm:t>
        <a:bodyPr/>
        <a:lstStyle/>
        <a:p>
          <a:endParaRPr lang="fr-CA"/>
        </a:p>
      </dgm:t>
    </dgm:pt>
    <dgm:pt modelId="{FBEA52CC-7D4B-41A5-ABD8-8518ADDE50B6}" type="sibTrans" cxnId="{C361519E-4D3A-4E6D-9124-43B90EE5A219}">
      <dgm:prSet/>
      <dgm:spPr/>
      <dgm:t>
        <a:bodyPr/>
        <a:lstStyle/>
        <a:p>
          <a:endParaRPr lang="fr-CA"/>
        </a:p>
      </dgm:t>
    </dgm:pt>
    <dgm:pt modelId="{19828AD5-52DB-442E-81A8-6CB950671F36}">
      <dgm:prSet/>
      <dgm:spPr/>
      <dgm:t>
        <a:bodyPr/>
        <a:lstStyle/>
        <a:p>
          <a:r>
            <a:rPr lang="en-US"/>
            <a:t>Collaboration entre collègues</a:t>
          </a:r>
          <a:endParaRPr lang="en-US" dirty="0"/>
        </a:p>
      </dgm:t>
    </dgm:pt>
    <dgm:pt modelId="{5B49FD05-FCDD-43A8-80BC-16E058AB695C}" type="parTrans" cxnId="{904504F5-9AC3-4B10-8D23-9B5D0EE6CAA2}">
      <dgm:prSet/>
      <dgm:spPr/>
      <dgm:t>
        <a:bodyPr/>
        <a:lstStyle/>
        <a:p>
          <a:endParaRPr lang="fr-CA"/>
        </a:p>
      </dgm:t>
    </dgm:pt>
    <dgm:pt modelId="{425BB1D1-5333-41C4-A604-9B1178B3B956}" type="sibTrans" cxnId="{904504F5-9AC3-4B10-8D23-9B5D0EE6CAA2}">
      <dgm:prSet/>
      <dgm:spPr/>
      <dgm:t>
        <a:bodyPr/>
        <a:lstStyle/>
        <a:p>
          <a:endParaRPr lang="fr-CA"/>
        </a:p>
      </dgm:t>
    </dgm:pt>
    <dgm:pt modelId="{87E702AF-8301-4146-A95A-2B468C4C4D89}">
      <dgm:prSet/>
      <dgm:spPr/>
      <dgm:t>
        <a:bodyPr/>
        <a:lstStyle/>
        <a:p>
          <a:r>
            <a:rPr lang="en-US" dirty="0" err="1"/>
            <a:t>Épuisement</a:t>
          </a:r>
          <a:endParaRPr lang="en-US" dirty="0"/>
        </a:p>
      </dgm:t>
    </dgm:pt>
    <dgm:pt modelId="{7BA8EEE4-38EA-4207-A21F-8FBEE913C75D}" type="parTrans" cxnId="{C85D1C10-BC1F-46FD-9A29-1B4F9D9DCB87}">
      <dgm:prSet/>
      <dgm:spPr/>
      <dgm:t>
        <a:bodyPr/>
        <a:lstStyle/>
        <a:p>
          <a:endParaRPr lang="fr-CA"/>
        </a:p>
      </dgm:t>
    </dgm:pt>
    <dgm:pt modelId="{B903919A-1FF7-499C-B805-E3682A1B07EF}" type="sibTrans" cxnId="{C85D1C10-BC1F-46FD-9A29-1B4F9D9DCB87}">
      <dgm:prSet/>
      <dgm:spPr/>
      <dgm:t>
        <a:bodyPr/>
        <a:lstStyle/>
        <a:p>
          <a:endParaRPr lang="fr-CA"/>
        </a:p>
      </dgm:t>
    </dgm:pt>
    <dgm:pt modelId="{F27F8D4E-69AF-4225-B9D5-E63CC722EB99}" type="pres">
      <dgm:prSet presAssocID="{7CB2395F-F9E4-465A-A498-309E46811566}" presName="Name0" presStyleCnt="0">
        <dgm:presLayoutVars>
          <dgm:dir/>
          <dgm:animLvl val="lvl"/>
          <dgm:resizeHandles val="exact"/>
        </dgm:presLayoutVars>
      </dgm:prSet>
      <dgm:spPr/>
    </dgm:pt>
    <dgm:pt modelId="{2ECF9E31-C6CA-4626-98F9-C21224A007A2}" type="pres">
      <dgm:prSet presAssocID="{B67860B1-F51A-4F2B-8556-DF59257F69C0}" presName="composite" presStyleCnt="0"/>
      <dgm:spPr/>
    </dgm:pt>
    <dgm:pt modelId="{A2E48B27-82D6-4E6E-AB93-7F2C51CE54C0}" type="pres">
      <dgm:prSet presAssocID="{B67860B1-F51A-4F2B-8556-DF59257F69C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DFB0DC3-5394-4140-BB5C-972D8C6A3375}" type="pres">
      <dgm:prSet presAssocID="{B67860B1-F51A-4F2B-8556-DF59257F69C0}" presName="desTx" presStyleLbl="alignAccFollowNode1" presStyleIdx="0" presStyleCnt="3">
        <dgm:presLayoutVars>
          <dgm:bulletEnabled val="1"/>
        </dgm:presLayoutVars>
      </dgm:prSet>
      <dgm:spPr/>
    </dgm:pt>
    <dgm:pt modelId="{F5489902-AF89-45B3-AF63-9E29A0FFD95A}" type="pres">
      <dgm:prSet presAssocID="{2166D12D-2259-47A4-A142-23B6EE118255}" presName="space" presStyleCnt="0"/>
      <dgm:spPr/>
    </dgm:pt>
    <dgm:pt modelId="{44600780-989A-4DDD-B151-A911A4870B0D}" type="pres">
      <dgm:prSet presAssocID="{244476AB-F08D-40B1-A27A-1D3EBB61AF43}" presName="composite" presStyleCnt="0"/>
      <dgm:spPr/>
    </dgm:pt>
    <dgm:pt modelId="{E70D0581-A974-4419-A2D5-59F2F8F662E3}" type="pres">
      <dgm:prSet presAssocID="{244476AB-F08D-40B1-A27A-1D3EBB61AF4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8CC611F-5AE6-4541-B910-884BC7F309C6}" type="pres">
      <dgm:prSet presAssocID="{244476AB-F08D-40B1-A27A-1D3EBB61AF43}" presName="desTx" presStyleLbl="alignAccFollowNode1" presStyleIdx="1" presStyleCnt="3">
        <dgm:presLayoutVars>
          <dgm:bulletEnabled val="1"/>
        </dgm:presLayoutVars>
      </dgm:prSet>
      <dgm:spPr/>
    </dgm:pt>
    <dgm:pt modelId="{A1C0FFFF-D1DA-479F-AE6E-5F51CF009610}" type="pres">
      <dgm:prSet presAssocID="{5629879A-EDBD-45B7-A4C5-556A9BFE3EE8}" presName="space" presStyleCnt="0"/>
      <dgm:spPr/>
    </dgm:pt>
    <dgm:pt modelId="{987765BE-0C62-49A2-88CB-F01F095B0FF2}" type="pres">
      <dgm:prSet presAssocID="{A8ED08A9-AB5E-4010-8DB0-7D05DCCB7E06}" presName="composite" presStyleCnt="0"/>
      <dgm:spPr/>
    </dgm:pt>
    <dgm:pt modelId="{BA4BB102-FC82-4EC1-98F1-9528EF36ADFD}" type="pres">
      <dgm:prSet presAssocID="{A8ED08A9-AB5E-4010-8DB0-7D05DCCB7E0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BD19DB4E-A00F-4704-A69D-0B2A30C44AEE}" type="pres">
      <dgm:prSet presAssocID="{A8ED08A9-AB5E-4010-8DB0-7D05DCCB7E0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85D1C10-BC1F-46FD-9A29-1B4F9D9DCB87}" srcId="{A8ED08A9-AB5E-4010-8DB0-7D05DCCB7E06}" destId="{87E702AF-8301-4146-A95A-2B468C4C4D89}" srcOrd="3" destOrd="0" parTransId="{7BA8EEE4-38EA-4207-A21F-8FBEE913C75D}" sibTransId="{B903919A-1FF7-499C-B805-E3682A1B07EF}"/>
    <dgm:cxn modelId="{BD8A3C18-0828-430B-B1EE-ED7200FD9A5C}" type="presOf" srcId="{7CB2395F-F9E4-465A-A498-309E46811566}" destId="{F27F8D4E-69AF-4225-B9D5-E63CC722EB99}" srcOrd="0" destOrd="0" presId="urn:microsoft.com/office/officeart/2005/8/layout/hList1"/>
    <dgm:cxn modelId="{084C9221-B0B4-43E6-B7B8-8C6B92CDB13F}" type="presOf" srcId="{FF3AC7AF-A1F5-495E-9845-4AFD64D8C1A1}" destId="{58CC611F-5AE6-4541-B910-884BC7F309C6}" srcOrd="0" destOrd="0" presId="urn:microsoft.com/office/officeart/2005/8/layout/hList1"/>
    <dgm:cxn modelId="{8C2D4924-815E-4699-ABEE-62969103B1CD}" srcId="{7CB2395F-F9E4-465A-A498-309E46811566}" destId="{244476AB-F08D-40B1-A27A-1D3EBB61AF43}" srcOrd="1" destOrd="0" parTransId="{B7E63D1B-AADA-4BB1-A33C-873E21BF8DA0}" sibTransId="{5629879A-EDBD-45B7-A4C5-556A9BFE3EE8}"/>
    <dgm:cxn modelId="{78640736-1AE9-464A-9A2C-0CF0530EBE60}" srcId="{B67860B1-F51A-4F2B-8556-DF59257F69C0}" destId="{CC616199-4A64-49B0-8806-0D7016C4FCE3}" srcOrd="0" destOrd="0" parTransId="{8841A0DF-8E2D-43E2-ABBE-4029BDEB3F73}" sibTransId="{C7811E10-C800-4CCF-8EE5-673003B15248}"/>
    <dgm:cxn modelId="{5186CC39-25D4-4BA2-9706-2C1C6152E1E5}" type="presOf" srcId="{43BFC173-2BEE-4EAD-BE7B-A431D3DB2A35}" destId="{BD19DB4E-A00F-4704-A69D-0B2A30C44AEE}" srcOrd="0" destOrd="0" presId="urn:microsoft.com/office/officeart/2005/8/layout/hList1"/>
    <dgm:cxn modelId="{2BD7D739-41EC-437C-B464-5E1B7EAB7C30}" type="presOf" srcId="{B67860B1-F51A-4F2B-8556-DF59257F69C0}" destId="{A2E48B27-82D6-4E6E-AB93-7F2C51CE54C0}" srcOrd="0" destOrd="0" presId="urn:microsoft.com/office/officeart/2005/8/layout/hList1"/>
    <dgm:cxn modelId="{AA06B03F-0D1E-4B89-993A-D1532BDA82BE}" srcId="{A8ED08A9-AB5E-4010-8DB0-7D05DCCB7E06}" destId="{43BFC173-2BEE-4EAD-BE7B-A431D3DB2A35}" srcOrd="0" destOrd="0" parTransId="{5EDE0D4F-0897-4A65-9DA5-14E465BEDA10}" sibTransId="{D96BD6CE-4E0D-464A-809F-9035F6FDB774}"/>
    <dgm:cxn modelId="{CAF26365-3AB8-4617-AE09-9FC1DDB7DD05}" type="presOf" srcId="{87E702AF-8301-4146-A95A-2B468C4C4D89}" destId="{BD19DB4E-A00F-4704-A69D-0B2A30C44AEE}" srcOrd="0" destOrd="3" presId="urn:microsoft.com/office/officeart/2005/8/layout/hList1"/>
    <dgm:cxn modelId="{3F436E49-72DF-4635-96CE-5519F8B45BD8}" srcId="{7CB2395F-F9E4-465A-A498-309E46811566}" destId="{A8ED08A9-AB5E-4010-8DB0-7D05DCCB7E06}" srcOrd="2" destOrd="0" parTransId="{326FA0D3-03A0-4ABE-9B17-268CC744890C}" sibTransId="{73CDBAEE-13AD-42F8-8F35-6D333F32C834}"/>
    <dgm:cxn modelId="{D0CC0C4F-339A-4DC1-B25A-A31E19E07C21}" type="presOf" srcId="{42FABF19-D79F-408F-B87A-BBDEAB4027B9}" destId="{6DFB0DC3-5394-4140-BB5C-972D8C6A3375}" srcOrd="0" destOrd="2" presId="urn:microsoft.com/office/officeart/2005/8/layout/hList1"/>
    <dgm:cxn modelId="{C5BAFB6F-6405-4297-8A3E-10237CF269DA}" srcId="{B67860B1-F51A-4F2B-8556-DF59257F69C0}" destId="{9F17B86A-3B1B-42B0-AB5B-CECB85A73980}" srcOrd="1" destOrd="0" parTransId="{9A9B315B-2B15-41BB-9AB4-6ACA9AE6BFAB}" sibTransId="{979C9041-C56A-4BFC-A0D7-0FFA1E585AC4}"/>
    <dgm:cxn modelId="{D6134D53-2015-4912-A971-1F48BBF017C3}" srcId="{244476AB-F08D-40B1-A27A-1D3EBB61AF43}" destId="{FF3AC7AF-A1F5-495E-9845-4AFD64D8C1A1}" srcOrd="0" destOrd="0" parTransId="{305AC761-6AF6-435B-9AB9-CF050DD31012}" sibTransId="{CA497300-07C2-4F89-A8A3-1D21AE470E01}"/>
    <dgm:cxn modelId="{456DFE76-DF15-4971-B6A8-D20C158F9238}" type="presOf" srcId="{9F17B86A-3B1B-42B0-AB5B-CECB85A73980}" destId="{6DFB0DC3-5394-4140-BB5C-972D8C6A3375}" srcOrd="0" destOrd="1" presId="urn:microsoft.com/office/officeart/2005/8/layout/hList1"/>
    <dgm:cxn modelId="{83287A90-46F7-4EF8-87C6-ACEF6F1DFB48}" srcId="{B67860B1-F51A-4F2B-8556-DF59257F69C0}" destId="{42FABF19-D79F-408F-B87A-BBDEAB4027B9}" srcOrd="2" destOrd="0" parTransId="{9006ABCA-9C48-4E6A-B2D7-6552EC0352B4}" sibTransId="{AD0DAF8A-D9F8-4268-9962-AA9C6CAF2D26}"/>
    <dgm:cxn modelId="{95F1F096-1C24-4600-8F59-D627C10EA489}" type="presOf" srcId="{CC616199-4A64-49B0-8806-0D7016C4FCE3}" destId="{6DFB0DC3-5394-4140-BB5C-972D8C6A3375}" srcOrd="0" destOrd="0" presId="urn:microsoft.com/office/officeart/2005/8/layout/hList1"/>
    <dgm:cxn modelId="{F2EC1597-775E-4590-B028-55D411D4925F}" type="presOf" srcId="{244476AB-F08D-40B1-A27A-1D3EBB61AF43}" destId="{E70D0581-A974-4419-A2D5-59F2F8F662E3}" srcOrd="0" destOrd="0" presId="urn:microsoft.com/office/officeart/2005/8/layout/hList1"/>
    <dgm:cxn modelId="{D1BF2D98-A8AC-4B02-B5C5-08A9FBCCADF9}" type="presOf" srcId="{19828AD5-52DB-442E-81A8-6CB950671F36}" destId="{BD19DB4E-A00F-4704-A69D-0B2A30C44AEE}" srcOrd="0" destOrd="2" presId="urn:microsoft.com/office/officeart/2005/8/layout/hList1"/>
    <dgm:cxn modelId="{C361519E-4D3A-4E6D-9124-43B90EE5A219}" srcId="{A8ED08A9-AB5E-4010-8DB0-7D05DCCB7E06}" destId="{6FFBCAFD-65DC-4BB3-B320-C02AA7666115}" srcOrd="1" destOrd="0" parTransId="{0054899F-08BF-42CF-A886-D19B96FBFF29}" sibTransId="{FBEA52CC-7D4B-41A5-ABD8-8518ADDE50B6}"/>
    <dgm:cxn modelId="{D4B92BA9-83BA-4849-A6EF-A3CFE688083C}" srcId="{244476AB-F08D-40B1-A27A-1D3EBB61AF43}" destId="{728D40D7-DA2B-4F41-9FD3-4ED16D43BDC7}" srcOrd="2" destOrd="0" parTransId="{44412197-331F-46BB-8AF8-6AEE5A15D3F4}" sibTransId="{D77A00A5-A1BA-424E-87C8-BA6B852F5960}"/>
    <dgm:cxn modelId="{F1A9F8B3-D290-4286-A8AF-CED80D45A0DD}" type="presOf" srcId="{6FFBCAFD-65DC-4BB3-B320-C02AA7666115}" destId="{BD19DB4E-A00F-4704-A69D-0B2A30C44AEE}" srcOrd="0" destOrd="1" presId="urn:microsoft.com/office/officeart/2005/8/layout/hList1"/>
    <dgm:cxn modelId="{09966DBC-8E48-4DB8-BFC0-E3F631A68F6F}" type="presOf" srcId="{909DB988-63E5-4C25-867B-E3F7D5EBEE4C}" destId="{58CC611F-5AE6-4541-B910-884BC7F309C6}" srcOrd="0" destOrd="1" presId="urn:microsoft.com/office/officeart/2005/8/layout/hList1"/>
    <dgm:cxn modelId="{8466FECD-778A-4292-AA51-8461D49F195C}" type="presOf" srcId="{728D40D7-DA2B-4F41-9FD3-4ED16D43BDC7}" destId="{58CC611F-5AE6-4541-B910-884BC7F309C6}" srcOrd="0" destOrd="2" presId="urn:microsoft.com/office/officeart/2005/8/layout/hList1"/>
    <dgm:cxn modelId="{545838D9-8C78-4945-95EF-826191939FD3}" srcId="{7CB2395F-F9E4-465A-A498-309E46811566}" destId="{B67860B1-F51A-4F2B-8556-DF59257F69C0}" srcOrd="0" destOrd="0" parTransId="{109498E2-ED50-41CE-9758-4A77E824FF8C}" sibTransId="{2166D12D-2259-47A4-A142-23B6EE118255}"/>
    <dgm:cxn modelId="{10E94EEC-3331-49C8-9CAA-9C5F1CF2A8A8}" srcId="{244476AB-F08D-40B1-A27A-1D3EBB61AF43}" destId="{909DB988-63E5-4C25-867B-E3F7D5EBEE4C}" srcOrd="1" destOrd="0" parTransId="{9D1961BE-144B-4C37-96A1-569EAD4B1502}" sibTransId="{B28557C9-B503-4363-BA4D-66609E6713E2}"/>
    <dgm:cxn modelId="{904504F5-9AC3-4B10-8D23-9B5D0EE6CAA2}" srcId="{A8ED08A9-AB5E-4010-8DB0-7D05DCCB7E06}" destId="{19828AD5-52DB-442E-81A8-6CB950671F36}" srcOrd="2" destOrd="0" parTransId="{5B49FD05-FCDD-43A8-80BC-16E058AB695C}" sibTransId="{425BB1D1-5333-41C4-A604-9B1178B3B956}"/>
    <dgm:cxn modelId="{3C0E8BFE-7677-4098-B377-35F6D25D502D}" type="presOf" srcId="{A8ED08A9-AB5E-4010-8DB0-7D05DCCB7E06}" destId="{BA4BB102-FC82-4EC1-98F1-9528EF36ADFD}" srcOrd="0" destOrd="0" presId="urn:microsoft.com/office/officeart/2005/8/layout/hList1"/>
    <dgm:cxn modelId="{DF47C94D-90CB-4124-9723-1D0720DCEAB8}" type="presParOf" srcId="{F27F8D4E-69AF-4225-B9D5-E63CC722EB99}" destId="{2ECF9E31-C6CA-4626-98F9-C21224A007A2}" srcOrd="0" destOrd="0" presId="urn:microsoft.com/office/officeart/2005/8/layout/hList1"/>
    <dgm:cxn modelId="{0B75297D-87D8-40CD-8A11-BF117B5F5AB7}" type="presParOf" srcId="{2ECF9E31-C6CA-4626-98F9-C21224A007A2}" destId="{A2E48B27-82D6-4E6E-AB93-7F2C51CE54C0}" srcOrd="0" destOrd="0" presId="urn:microsoft.com/office/officeart/2005/8/layout/hList1"/>
    <dgm:cxn modelId="{0A30AD89-1CA8-4CBC-8FF4-60713B602C3C}" type="presParOf" srcId="{2ECF9E31-C6CA-4626-98F9-C21224A007A2}" destId="{6DFB0DC3-5394-4140-BB5C-972D8C6A3375}" srcOrd="1" destOrd="0" presId="urn:microsoft.com/office/officeart/2005/8/layout/hList1"/>
    <dgm:cxn modelId="{5516A970-1EC3-4CF3-B77D-CEE7531950E1}" type="presParOf" srcId="{F27F8D4E-69AF-4225-B9D5-E63CC722EB99}" destId="{F5489902-AF89-45B3-AF63-9E29A0FFD95A}" srcOrd="1" destOrd="0" presId="urn:microsoft.com/office/officeart/2005/8/layout/hList1"/>
    <dgm:cxn modelId="{5E163614-37FF-41DE-A824-7450E2E4ACF7}" type="presParOf" srcId="{F27F8D4E-69AF-4225-B9D5-E63CC722EB99}" destId="{44600780-989A-4DDD-B151-A911A4870B0D}" srcOrd="2" destOrd="0" presId="urn:microsoft.com/office/officeart/2005/8/layout/hList1"/>
    <dgm:cxn modelId="{74C0D868-BF36-4E16-ABDC-36B06ABBCCE1}" type="presParOf" srcId="{44600780-989A-4DDD-B151-A911A4870B0D}" destId="{E70D0581-A974-4419-A2D5-59F2F8F662E3}" srcOrd="0" destOrd="0" presId="urn:microsoft.com/office/officeart/2005/8/layout/hList1"/>
    <dgm:cxn modelId="{5746FC1E-0D92-4F4D-BC23-5A05714EEEEC}" type="presParOf" srcId="{44600780-989A-4DDD-B151-A911A4870B0D}" destId="{58CC611F-5AE6-4541-B910-884BC7F309C6}" srcOrd="1" destOrd="0" presId="urn:microsoft.com/office/officeart/2005/8/layout/hList1"/>
    <dgm:cxn modelId="{6B3424B5-807D-4CDB-832C-3FE466A5D1B7}" type="presParOf" srcId="{F27F8D4E-69AF-4225-B9D5-E63CC722EB99}" destId="{A1C0FFFF-D1DA-479F-AE6E-5F51CF009610}" srcOrd="3" destOrd="0" presId="urn:microsoft.com/office/officeart/2005/8/layout/hList1"/>
    <dgm:cxn modelId="{7A59DD42-C632-47B2-9036-C70C96B4496A}" type="presParOf" srcId="{F27F8D4E-69AF-4225-B9D5-E63CC722EB99}" destId="{987765BE-0C62-49A2-88CB-F01F095B0FF2}" srcOrd="4" destOrd="0" presId="urn:microsoft.com/office/officeart/2005/8/layout/hList1"/>
    <dgm:cxn modelId="{9FB06941-9326-4D40-93DD-43033F45D13E}" type="presParOf" srcId="{987765BE-0C62-49A2-88CB-F01F095B0FF2}" destId="{BA4BB102-FC82-4EC1-98F1-9528EF36ADFD}" srcOrd="0" destOrd="0" presId="urn:microsoft.com/office/officeart/2005/8/layout/hList1"/>
    <dgm:cxn modelId="{313AFE13-59E4-494D-A4AD-3F0EC7D5C94B}" type="presParOf" srcId="{987765BE-0C62-49A2-88CB-F01F095B0FF2}" destId="{BD19DB4E-A00F-4704-A69D-0B2A30C44A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95192-020D-4216-85EB-AE0A80DCBD53}">
      <dsp:nvSpPr>
        <dsp:cNvPr id="0" name=""/>
        <dsp:cNvSpPr/>
      </dsp:nvSpPr>
      <dsp:spPr>
        <a:xfrm>
          <a:off x="3962" y="2199948"/>
          <a:ext cx="3465028" cy="138601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710" tIns="173355" rIns="86678" bIns="17335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6500" kern="1200" dirty="0"/>
            <a:t>2000</a:t>
          </a:r>
        </a:p>
      </dsp:txBody>
      <dsp:txXfrm>
        <a:off x="3962" y="2199948"/>
        <a:ext cx="3118525" cy="1386011"/>
      </dsp:txXfrm>
    </dsp:sp>
    <dsp:sp modelId="{4FF2723C-93BD-4627-99D9-4A9F410284A3}">
      <dsp:nvSpPr>
        <dsp:cNvPr id="0" name=""/>
        <dsp:cNvSpPr/>
      </dsp:nvSpPr>
      <dsp:spPr>
        <a:xfrm>
          <a:off x="2775985" y="2199948"/>
          <a:ext cx="3465028" cy="13860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3" tIns="173355" rIns="86678" bIns="17335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6500" kern="1200" dirty="0"/>
            <a:t>2014</a:t>
          </a:r>
        </a:p>
      </dsp:txBody>
      <dsp:txXfrm>
        <a:off x="3468991" y="2199948"/>
        <a:ext cx="2079017" cy="1386011"/>
      </dsp:txXfrm>
    </dsp:sp>
    <dsp:sp modelId="{9529DC81-AC5E-41FB-A836-2E45F70915B8}">
      <dsp:nvSpPr>
        <dsp:cNvPr id="0" name=""/>
        <dsp:cNvSpPr/>
      </dsp:nvSpPr>
      <dsp:spPr>
        <a:xfrm>
          <a:off x="5548008" y="2199948"/>
          <a:ext cx="3465028" cy="13860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3" tIns="173355" rIns="86678" bIns="17335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6500" kern="1200" dirty="0"/>
            <a:t>2019</a:t>
          </a:r>
        </a:p>
      </dsp:txBody>
      <dsp:txXfrm>
        <a:off x="6241014" y="2199948"/>
        <a:ext cx="2079017" cy="13860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E48B27-82D6-4E6E-AB93-7F2C51CE54C0}">
      <dsp:nvSpPr>
        <dsp:cNvPr id="0" name=""/>
        <dsp:cNvSpPr/>
      </dsp:nvSpPr>
      <dsp:spPr>
        <a:xfrm>
          <a:off x="3396" y="749204"/>
          <a:ext cx="3311351" cy="1149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300" kern="1200" dirty="0"/>
            <a:t>Pédagogie</a:t>
          </a:r>
        </a:p>
      </dsp:txBody>
      <dsp:txXfrm>
        <a:off x="3396" y="749204"/>
        <a:ext cx="3311351" cy="1149162"/>
      </dsp:txXfrm>
    </dsp:sp>
    <dsp:sp modelId="{6DFB0DC3-5394-4140-BB5C-972D8C6A3375}">
      <dsp:nvSpPr>
        <dsp:cNvPr id="0" name=""/>
        <dsp:cNvSpPr/>
      </dsp:nvSpPr>
      <dsp:spPr>
        <a:xfrm>
          <a:off x="3396" y="1898366"/>
          <a:ext cx="3311351" cy="38008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Chute du magistral </a:t>
          </a:r>
          <a:endParaRPr lang="fr-CA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Évaluer différemment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 err="1"/>
            <a:t>Rôle</a:t>
          </a:r>
          <a:r>
            <a:rPr lang="en-US" sz="3300" kern="1200" dirty="0"/>
            <a:t> </a:t>
          </a:r>
          <a:r>
            <a:rPr lang="en-US" sz="3300" kern="1200" dirty="0" err="1"/>
            <a:t>modifié</a:t>
          </a:r>
          <a:r>
            <a:rPr lang="en-US" sz="3300" kern="1200" dirty="0"/>
            <a:t> </a:t>
          </a:r>
        </a:p>
      </dsp:txBody>
      <dsp:txXfrm>
        <a:off x="3396" y="1898366"/>
        <a:ext cx="3311351" cy="3800854"/>
      </dsp:txXfrm>
    </dsp:sp>
    <dsp:sp modelId="{E70D0581-A974-4419-A2D5-59F2F8F662E3}">
      <dsp:nvSpPr>
        <dsp:cNvPr id="0" name=""/>
        <dsp:cNvSpPr/>
      </dsp:nvSpPr>
      <dsp:spPr>
        <a:xfrm>
          <a:off x="3778336" y="749204"/>
          <a:ext cx="3311351" cy="1149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300" kern="1200" dirty="0"/>
            <a:t>Environnement</a:t>
          </a:r>
        </a:p>
      </dsp:txBody>
      <dsp:txXfrm>
        <a:off x="3778336" y="749204"/>
        <a:ext cx="3311351" cy="1149162"/>
      </dsp:txXfrm>
    </dsp:sp>
    <dsp:sp modelId="{58CC611F-5AE6-4541-B910-884BC7F309C6}">
      <dsp:nvSpPr>
        <dsp:cNvPr id="0" name=""/>
        <dsp:cNvSpPr/>
      </dsp:nvSpPr>
      <dsp:spPr>
        <a:xfrm>
          <a:off x="3778336" y="1898366"/>
          <a:ext cx="3311351" cy="38008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 err="1"/>
            <a:t>Enlever</a:t>
          </a:r>
          <a:r>
            <a:rPr lang="en-US" sz="3300" kern="1200" dirty="0"/>
            <a:t> les </a:t>
          </a:r>
          <a:r>
            <a:rPr lang="en-US" sz="3300" kern="1200" dirty="0" err="1"/>
            <a:t>murs</a:t>
          </a:r>
          <a:r>
            <a:rPr lang="en-US" sz="3300" kern="1200" dirty="0"/>
            <a:t> </a:t>
          </a:r>
          <a:endParaRPr lang="fr-CA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Espace partagé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Usage </a:t>
          </a:r>
          <a:r>
            <a:rPr lang="en-US" sz="3300" kern="1200" dirty="0" err="1"/>
            <a:t>adéquat</a:t>
          </a:r>
          <a:r>
            <a:rPr lang="en-US" sz="3300" kern="1200" dirty="0"/>
            <a:t> des </a:t>
          </a:r>
          <a:r>
            <a:rPr lang="en-US" sz="3300" kern="1200" dirty="0" err="1"/>
            <a:t>outils</a:t>
          </a:r>
          <a:r>
            <a:rPr lang="en-US" sz="3300" kern="1200" dirty="0"/>
            <a:t> </a:t>
          </a:r>
        </a:p>
      </dsp:txBody>
      <dsp:txXfrm>
        <a:off x="3778336" y="1898366"/>
        <a:ext cx="3311351" cy="3800854"/>
      </dsp:txXfrm>
    </dsp:sp>
    <dsp:sp modelId="{BA4BB102-FC82-4EC1-98F1-9528EF36ADFD}">
      <dsp:nvSpPr>
        <dsp:cNvPr id="0" name=""/>
        <dsp:cNvSpPr/>
      </dsp:nvSpPr>
      <dsp:spPr>
        <a:xfrm>
          <a:off x="7553276" y="749204"/>
          <a:ext cx="3311351" cy="1149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300" kern="1200" dirty="0"/>
            <a:t>Satisfaction au travail</a:t>
          </a:r>
        </a:p>
      </dsp:txBody>
      <dsp:txXfrm>
        <a:off x="7553276" y="749204"/>
        <a:ext cx="3311351" cy="1149162"/>
      </dsp:txXfrm>
    </dsp:sp>
    <dsp:sp modelId="{BD19DB4E-A00F-4704-A69D-0B2A30C44AEE}">
      <dsp:nvSpPr>
        <dsp:cNvPr id="0" name=""/>
        <dsp:cNvSpPr/>
      </dsp:nvSpPr>
      <dsp:spPr>
        <a:xfrm>
          <a:off x="7553276" y="1898366"/>
          <a:ext cx="3311351" cy="38008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Point de non retour</a:t>
          </a:r>
          <a:endParaRPr lang="fr-CA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Adaptation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Collaboration entre collègues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 err="1"/>
            <a:t>Épuisement</a:t>
          </a:r>
          <a:endParaRPr lang="en-US" sz="3300" kern="1200" dirty="0"/>
        </a:p>
      </dsp:txBody>
      <dsp:txXfrm>
        <a:off x="7553276" y="1898366"/>
        <a:ext cx="3311351" cy="3800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C50E3-E806-304C-B311-85B4E71B8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27" y="2404534"/>
            <a:ext cx="8390776" cy="1646302"/>
          </a:xfrm>
        </p:spPr>
        <p:txBody>
          <a:bodyPr/>
          <a:lstStyle/>
          <a:p>
            <a:r>
              <a:rPr lang="fr-FR" dirty="0"/>
              <a:t>L’ENGAGEMENT : perspective des élèves et des enseignants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1CA4F29-64FD-154A-B41F-0C53D2E94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832" y="4050833"/>
            <a:ext cx="9733395" cy="1096899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/>
              <a:t>Xavier Robichaud, PhD., Viktor </a:t>
            </a:r>
            <a:r>
              <a:rPr lang="fr-FR" dirty="0" err="1"/>
              <a:t>Freiman</a:t>
            </a:r>
            <a:r>
              <a:rPr lang="fr-FR" dirty="0"/>
              <a:t>, PhD., Jeanne Godin, PhD. Claire Johnson, PhD., Kim Thériault, doctorante en éducation., Julie Roy, étudiante à la maîtrise en éducation., Marie-Pierre Grau </a:t>
            </a:r>
            <a:r>
              <a:rPr lang="fr-FR" dirty="0" err="1"/>
              <a:t>Windybank</a:t>
            </a:r>
            <a:r>
              <a:rPr lang="fr-FR" dirty="0"/>
              <a:t>, étudiante à la maîtrise en éducation., Matthieu Young., étudiant au baccalauréat.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5B533368-34A2-044B-BAAD-51ACE775E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832" y="5697135"/>
            <a:ext cx="3280641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86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A48E76-3A4A-43E0-BB8D-408C6D869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L’évolution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8AB83B-894D-A88D-4D0E-FCCAB5EEE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4" y="2131219"/>
            <a:ext cx="2508039" cy="23669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4EC106-743C-6653-8E73-776A60361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00" y="2838450"/>
            <a:ext cx="3638550" cy="952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88B711-87FC-EA72-9D41-02473BA92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639" y="2213504"/>
            <a:ext cx="2176461" cy="2322777"/>
          </a:xfrm>
          <a:prstGeom prst="rect">
            <a:avLst/>
          </a:prstGeom>
        </p:spPr>
      </p:pic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10047F41-0D4D-5ED4-926E-54B5C2E8F93D}"/>
              </a:ext>
            </a:extLst>
          </p:cNvPr>
          <p:cNvGraphicFramePr/>
          <p:nvPr/>
        </p:nvGraphicFramePr>
        <p:xfrm>
          <a:off x="677862" y="2667001"/>
          <a:ext cx="9017000" cy="5785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3459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AC21E9-9221-1342-8B75-1F4B3D3B1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9382"/>
            <a:ext cx="8596668" cy="1122218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/>
              <a:t>Résultats de la recherche : perspective des élèves</a:t>
            </a:r>
          </a:p>
        </p:txBody>
      </p:sp>
      <p:pic>
        <p:nvPicPr>
          <p:cNvPr id="5" name="Espace réservé du contenu 4" descr="Une image contenant texte, capture d’écran, cercle, Police&#10;&#10;Description générée automatiquement">
            <a:extLst>
              <a:ext uri="{FF2B5EF4-FFF2-40B4-BE49-F238E27FC236}">
                <a16:creationId xmlns:a16="http://schemas.microsoft.com/office/drawing/2014/main" id="{CDE655E6-1936-9037-4448-969B30E12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2571" y="1367840"/>
            <a:ext cx="5394384" cy="5394384"/>
          </a:xfrm>
        </p:spPr>
      </p:pic>
    </p:spTree>
    <p:extLst>
      <p:ext uri="{BB962C8B-B14F-4D97-AF65-F5344CB8AC3E}">
        <p14:creationId xmlns:p14="http://schemas.microsoft.com/office/powerpoint/2010/main" val="341367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2F360B07-C27E-5FBA-99AE-C5C276C2CC5A}"/>
              </a:ext>
            </a:extLst>
          </p:cNvPr>
          <p:cNvGraphicFramePr/>
          <p:nvPr/>
        </p:nvGraphicFramePr>
        <p:xfrm>
          <a:off x="661988" y="876300"/>
          <a:ext cx="10868024" cy="6448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re 1">
            <a:extLst>
              <a:ext uri="{FF2B5EF4-FFF2-40B4-BE49-F238E27FC236}">
                <a16:creationId xmlns:a16="http://schemas.microsoft.com/office/drawing/2014/main" id="{AED43ACD-F315-9493-8977-BB4930C87791}"/>
              </a:ext>
            </a:extLst>
          </p:cNvPr>
          <p:cNvSpPr txBox="1">
            <a:spLocks/>
          </p:cNvSpPr>
          <p:nvPr/>
        </p:nvSpPr>
        <p:spPr>
          <a:xfrm>
            <a:off x="677334" y="394855"/>
            <a:ext cx="8596668" cy="103908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Résultats de la recherche : perspective des enseignants et enseignantes</a:t>
            </a:r>
          </a:p>
        </p:txBody>
      </p:sp>
    </p:spTree>
    <p:extLst>
      <p:ext uri="{BB962C8B-B14F-4D97-AF65-F5344CB8AC3E}">
        <p14:creationId xmlns:p14="http://schemas.microsoft.com/office/powerpoint/2010/main" val="1834678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3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3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3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3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</p:grpSp>
      <p:pic>
        <p:nvPicPr>
          <p:cNvPr id="21" name="Espace réservé du contenu 20" descr="Une image contenant fleur, art&#10;&#10;Description générée automatiquement">
            <a:extLst>
              <a:ext uri="{FF2B5EF4-FFF2-40B4-BE49-F238E27FC236}">
                <a16:creationId xmlns:a16="http://schemas.microsoft.com/office/drawing/2014/main" id="{889EB904-AFB8-B5EE-F3F5-7E9F66008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" t="5043" r="4469" b="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156B046-6931-F74E-B21E-14237FC3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600" b="1"/>
              <a:t>Discussion/Questions</a:t>
            </a:r>
          </a:p>
        </p:txBody>
      </p:sp>
    </p:spTree>
    <p:extLst>
      <p:ext uri="{BB962C8B-B14F-4D97-AF65-F5344CB8AC3E}">
        <p14:creationId xmlns:p14="http://schemas.microsoft.com/office/powerpoint/2010/main" val="1213497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9711D-15D8-914B-84BE-24B888DC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fr-FR" b="1" dirty="0"/>
              <a:t>Questions/Discussion : perspective des élèves</a:t>
            </a:r>
            <a:endParaRPr lang="fr-FR" b="1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2AB0C2-F77B-9D42-80A6-34A73CDC3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57349" cy="3880773"/>
          </a:xfrm>
        </p:spPr>
        <p:txBody>
          <a:bodyPr>
            <a:normAutofit/>
          </a:bodyPr>
          <a:lstStyle/>
          <a:p>
            <a:r>
              <a:rPr lang="fr-FR" dirty="0"/>
              <a:t>Selon vous, que signifie l’engagement des élèves ?</a:t>
            </a:r>
          </a:p>
          <a:p>
            <a:r>
              <a:rPr lang="fr-FR" dirty="0"/>
              <a:t>Quels seraient les facteurs qui emmènent les apprenants et apprenantes à être engagés en salle de classe ?</a:t>
            </a:r>
          </a:p>
          <a:p>
            <a:r>
              <a:rPr lang="fr-FR" dirty="0"/>
              <a:t>Comment pouvons-nous mieux outiller nos jeunes à l’école afin qu’ils soient en mesure d’être des citoyens actifs et engagés ?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AB7E3A-8777-C24F-944E-EB57870015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38" r="2886"/>
          <a:stretch/>
        </p:blipFill>
        <p:spPr>
          <a:xfrm>
            <a:off x="4857451" y="2159331"/>
            <a:ext cx="4415050" cy="3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9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56B046-6931-F74E-B21E-14237FC3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000" b="1"/>
              <a:t>Discussion/Questions : perspective des enseignants et enseignantes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D2DE3C-868B-FC42-AE56-D9D5AFFBA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/>
              <a:t>Selon vous, que signifie l’engagement des enseignants et enseignantes ?</a:t>
            </a:r>
            <a:endParaRPr lang="fr-FR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/>
              <a:t>En tenant compte que la relation enseignant-élève est primordiale dans le cheminement scolaire et l’engagement des élèves, qu’elles seraient les éléments qui permettraient aux enseignant(e)s de développer cette relation ?</a:t>
            </a:r>
            <a:endParaRPr lang="fr-FR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/>
              <a:t>Finalement, quels sont les éléments qui pourraient contribuer à l’engagement des enseignantes et enseignantes ?</a:t>
            </a: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E8E44F-76E6-FB47-A920-54F7F25CA9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56" r="17110" b="-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34064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9711D-15D8-914B-84BE-24B888DC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fr-FR" b="1" dirty="0"/>
              <a:t>Questions/Discussion de réflexion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2AB0C2-F77B-9D42-80A6-34A73CDC3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57349" cy="3880773"/>
          </a:xfrm>
        </p:spPr>
        <p:txBody>
          <a:bodyPr>
            <a:normAutofit/>
          </a:bodyPr>
          <a:lstStyle/>
          <a:p>
            <a:r>
              <a:rPr lang="fr-FR" dirty="0"/>
              <a:t>Selon vous, que pourraient apporter les industries et employeurs de la région, comment pourrait-il bénéficier et participer à une telle initiative?</a:t>
            </a:r>
          </a:p>
          <a:p>
            <a:r>
              <a:rPr lang="fr-FR" dirty="0"/>
              <a:t>Quels seraient les apports potentiels de la communauté à un tel système d’éducation?</a:t>
            </a:r>
          </a:p>
          <a:p>
            <a:r>
              <a:rPr lang="fr-FR" dirty="0"/>
              <a:t>Que manque-t-il à votre avis aux jeunes qui embarquent dans le marché du travail à leur début?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 descr="Marché du travail : sortons des clichés ! | Les Echos">
            <a:extLst>
              <a:ext uri="{FF2B5EF4-FFF2-40B4-BE49-F238E27FC236}">
                <a16:creationId xmlns:a16="http://schemas.microsoft.com/office/drawing/2014/main" id="{8E37B0BF-5CD4-EA95-93B5-27BD70B19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2411896"/>
            <a:ext cx="5454005" cy="306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3043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260F1E1A5B2E45A19A082BA7392791" ma:contentTypeVersion="14" ma:contentTypeDescription="Crée un document." ma:contentTypeScope="" ma:versionID="4a8b8642143edfce2dbbc1743ca48068">
  <xsd:schema xmlns:xsd="http://www.w3.org/2001/XMLSchema" xmlns:xs="http://www.w3.org/2001/XMLSchema" xmlns:p="http://schemas.microsoft.com/office/2006/metadata/properties" xmlns:ns1="http://schemas.microsoft.com/sharepoint/v3" xmlns:ns2="bd4f6a81-ee28-4bd4-901c-51e03957991d" xmlns:ns3="7ca122f9-311a-4e5f-b71a-4feeb604a41a" targetNamespace="http://schemas.microsoft.com/office/2006/metadata/properties" ma:root="true" ma:fieldsID="10d6dfd97b56fe79b4dce5fcc8fcba9f" ns1:_="" ns2:_="" ns3:_="">
    <xsd:import namespace="http://schemas.microsoft.com/sharepoint/v3"/>
    <xsd:import namespace="bd4f6a81-ee28-4bd4-901c-51e03957991d"/>
    <xsd:import namespace="7ca122f9-311a-4e5f-b71a-4feeb604a4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Propriétés de la stratégie de conformité unifiée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Action d’interface utilisateur de la stratégie de conformité unifié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f6a81-ee28-4bd4-901c-51e0395799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a122f9-311a-4e5f-b71a-4feeb604a41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6F4E335-BD4D-41BE-9B70-1ECB9B9AAA26}"/>
</file>

<file path=customXml/itemProps2.xml><?xml version="1.0" encoding="utf-8"?>
<ds:datastoreItem xmlns:ds="http://schemas.openxmlformats.org/officeDocument/2006/customXml" ds:itemID="{470044EC-9C37-4154-BFC3-BBE2BC6757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A759DE-7787-4E0C-B106-0BEE48F4A24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Facette</Template>
  <TotalTime>226</TotalTime>
  <Words>304</Words>
  <Application>Microsoft Office PowerPoint</Application>
  <PresentationFormat>Grand écran</PresentationFormat>
  <Paragraphs>34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Facette</vt:lpstr>
      <vt:lpstr>L’ENGAGEMENT : perspective des élèves et des enseignants</vt:lpstr>
      <vt:lpstr>L’évolution</vt:lpstr>
      <vt:lpstr>Résultats de la recherche : perspective des élèves</vt:lpstr>
      <vt:lpstr>Présentation PowerPoint</vt:lpstr>
      <vt:lpstr>Discussion/Questions</vt:lpstr>
      <vt:lpstr>Questions/Discussion : perspective des élèves</vt:lpstr>
      <vt:lpstr>Discussion/Questions : perspective des enseignants et enseignantes</vt:lpstr>
      <vt:lpstr>Questions/Discussion de réflexion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L’ENGAGEMENT : perspective des élèves et des enseignants</dc:title>
  <dc:creator>Kim Thériault</dc:creator>
  <cp:lastModifiedBy>Roy, Julie (DSF-S)</cp:lastModifiedBy>
  <cp:revision>18</cp:revision>
  <dcterms:created xsi:type="dcterms:W3CDTF">2024-04-15T15:21:50Z</dcterms:created>
  <dcterms:modified xsi:type="dcterms:W3CDTF">2024-05-06T17:56:15Z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0x010100B2260F1E1A5B2E45A19A082BA7392791</vt:lpwstr>
  </property>
</Properties>
</file>